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slideLayouts/slideLayout247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50.xml" ContentType="application/vnd.openxmlformats-officedocument.presentationml.slideLayout+xml"/>
  <Override PartName="/ppt/slideLayouts/slideLayout261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Default Extension="png" ContentType="image/png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6.xml" ContentType="application/vnd.openxmlformats-officedocument.theme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diagrams/colors1.xml" ContentType="application/vnd.openxmlformats-officedocument.drawingml.diagramColor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s/slide41.xml" ContentType="application/vnd.openxmlformats-officedocument.presentationml.slide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23.xml" ContentType="application/vnd.openxmlformats-officedocument.theme+xml"/>
  <Override PartName="/ppt/slideLayouts/slideLayout263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46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32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248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diagrams/layout2.xml" ContentType="application/vnd.openxmlformats-officedocument.drawingml.diagram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251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diagrams/drawing1.xml" ContentType="application/vnd.ms-office.drawingml.diagramDrawing+xml"/>
  <Default Extension="jpeg" ContentType="image/jpeg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diagrams/quickStyle1.xml" ContentType="application/vnd.openxmlformats-officedocument.drawingml.diagramStyle+xml"/>
  <Override PartName="/ppt/slideMasters/slideMaster25.xml" ContentType="application/vnd.openxmlformats-officedocument.presentationml.slideMaster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  <p:sldMasterId id="2147483876" r:id="rId19"/>
    <p:sldMasterId id="2147483888" r:id="rId20"/>
    <p:sldMasterId id="2147483900" r:id="rId21"/>
    <p:sldMasterId id="2147483912" r:id="rId22"/>
    <p:sldMasterId id="2147483924" r:id="rId23"/>
    <p:sldMasterId id="2147483936" r:id="rId24"/>
    <p:sldMasterId id="2147483960" r:id="rId25"/>
  </p:sldMasterIdLst>
  <p:notesMasterIdLst>
    <p:notesMasterId r:id="rId75"/>
  </p:notesMasterIdLst>
  <p:sldIdLst>
    <p:sldId id="256" r:id="rId26"/>
    <p:sldId id="279" r:id="rId27"/>
    <p:sldId id="270" r:id="rId28"/>
    <p:sldId id="275" r:id="rId29"/>
    <p:sldId id="263" r:id="rId30"/>
    <p:sldId id="269" r:id="rId31"/>
    <p:sldId id="265" r:id="rId32"/>
    <p:sldId id="264" r:id="rId33"/>
    <p:sldId id="278" r:id="rId34"/>
    <p:sldId id="267" r:id="rId35"/>
    <p:sldId id="272" r:id="rId36"/>
    <p:sldId id="271" r:id="rId37"/>
    <p:sldId id="280" r:id="rId38"/>
    <p:sldId id="281" r:id="rId39"/>
    <p:sldId id="282" r:id="rId40"/>
    <p:sldId id="283" r:id="rId41"/>
    <p:sldId id="284" r:id="rId42"/>
    <p:sldId id="315" r:id="rId43"/>
    <p:sldId id="316" r:id="rId44"/>
    <p:sldId id="317" r:id="rId45"/>
    <p:sldId id="318" r:id="rId46"/>
    <p:sldId id="299" r:id="rId47"/>
    <p:sldId id="297" r:id="rId48"/>
    <p:sldId id="298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4" r:id="rId63"/>
    <p:sldId id="285" r:id="rId64"/>
    <p:sldId id="287" r:id="rId65"/>
    <p:sldId id="288" r:id="rId66"/>
    <p:sldId id="289" r:id="rId67"/>
    <p:sldId id="290" r:id="rId68"/>
    <p:sldId id="291" r:id="rId69"/>
    <p:sldId id="292" r:id="rId70"/>
    <p:sldId id="293" r:id="rId71"/>
    <p:sldId id="294" r:id="rId72"/>
    <p:sldId id="295" r:id="rId73"/>
    <p:sldId id="296" r:id="rId7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5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slide" Target="slides/slide30.xml"/><Relationship Id="rId63" Type="http://schemas.openxmlformats.org/officeDocument/2006/relationships/slide" Target="slides/slide38.xml"/><Relationship Id="rId68" Type="http://schemas.openxmlformats.org/officeDocument/2006/relationships/slide" Target="slides/slide43.xml"/><Relationship Id="rId76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6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4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slide" Target="slides/slide28.xml"/><Relationship Id="rId58" Type="http://schemas.openxmlformats.org/officeDocument/2006/relationships/slide" Target="slides/slide33.xml"/><Relationship Id="rId66" Type="http://schemas.openxmlformats.org/officeDocument/2006/relationships/slide" Target="slides/slide41.xml"/><Relationship Id="rId74" Type="http://schemas.openxmlformats.org/officeDocument/2006/relationships/slide" Target="slides/slide49.xml"/><Relationship Id="rId79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6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slide" Target="slides/slide27.xml"/><Relationship Id="rId60" Type="http://schemas.openxmlformats.org/officeDocument/2006/relationships/slide" Target="slides/slide35.xml"/><Relationship Id="rId65" Type="http://schemas.openxmlformats.org/officeDocument/2006/relationships/slide" Target="slides/slide40.xml"/><Relationship Id="rId73" Type="http://schemas.openxmlformats.org/officeDocument/2006/relationships/slide" Target="slides/slide48.xml"/><Relationship Id="rId78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56" Type="http://schemas.openxmlformats.org/officeDocument/2006/relationships/slide" Target="slides/slide31.xml"/><Relationship Id="rId64" Type="http://schemas.openxmlformats.org/officeDocument/2006/relationships/slide" Target="slides/slide39.xml"/><Relationship Id="rId69" Type="http://schemas.openxmlformats.org/officeDocument/2006/relationships/slide" Target="slides/slide44.xml"/><Relationship Id="rId77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6.xml"/><Relationship Id="rId72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59" Type="http://schemas.openxmlformats.org/officeDocument/2006/relationships/slide" Target="slides/slide34.xml"/><Relationship Id="rId67" Type="http://schemas.openxmlformats.org/officeDocument/2006/relationships/slide" Target="slides/slide42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6.xml"/><Relationship Id="rId54" Type="http://schemas.openxmlformats.org/officeDocument/2006/relationships/slide" Target="slides/slide29.xml"/><Relationship Id="rId62" Type="http://schemas.openxmlformats.org/officeDocument/2006/relationships/slide" Target="slides/slide37.xml"/><Relationship Id="rId70" Type="http://schemas.openxmlformats.org/officeDocument/2006/relationships/slide" Target="slides/slide45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57" Type="http://schemas.openxmlformats.org/officeDocument/2006/relationships/slide" Target="slides/slide3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Elementary and Secondary Schools</c:v>
                </c:pt>
                <c:pt idx="1">
                  <c:v>State Government</c:v>
                </c:pt>
                <c:pt idx="2">
                  <c:v>Local Government</c:v>
                </c:pt>
                <c:pt idx="3">
                  <c:v>Colleges, Universities, and Professional Schools</c:v>
                </c:pt>
                <c:pt idx="4">
                  <c:v>AVERAGE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&quot;$&quot;#,##0.00_);[Red]\(&quot;$&quot;#,##0.00\)">
                  <c:v>57810</c:v>
                </c:pt>
                <c:pt idx="1">
                  <c:v>59070</c:v>
                </c:pt>
                <c:pt idx="2">
                  <c:v>48630</c:v>
                </c:pt>
                <c:pt idx="3">
                  <c:v>47860</c:v>
                </c:pt>
                <c:pt idx="4">
                  <c:v>53342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Elementary and Secondary Schools</c:v>
                </c:pt>
                <c:pt idx="1">
                  <c:v>State Government</c:v>
                </c:pt>
                <c:pt idx="2">
                  <c:v>Local Government</c:v>
                </c:pt>
                <c:pt idx="3">
                  <c:v>Colleges, Universities, and Professional Schools</c:v>
                </c:pt>
                <c:pt idx="4">
                  <c:v>AVERAGE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Elementary and Secondary Schools</c:v>
                </c:pt>
                <c:pt idx="1">
                  <c:v>State Government</c:v>
                </c:pt>
                <c:pt idx="2">
                  <c:v>Local Government</c:v>
                </c:pt>
                <c:pt idx="3">
                  <c:v>Colleges, Universities, and Professional Schools</c:v>
                </c:pt>
                <c:pt idx="4">
                  <c:v>AVERAGE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</c:numCache>
            </c:numRef>
          </c:val>
        </c:ser>
        <c:axId val="36730752"/>
        <c:axId val="36732288"/>
      </c:barChart>
      <c:catAx>
        <c:axId val="36730752"/>
        <c:scaling>
          <c:orientation val="minMax"/>
        </c:scaling>
        <c:axPos val="b"/>
        <c:tickLblPos val="nextTo"/>
        <c:crossAx val="36732288"/>
        <c:crosses val="autoZero"/>
        <c:auto val="1"/>
        <c:lblAlgn val="ctr"/>
        <c:lblOffset val="100"/>
      </c:catAx>
      <c:valAx>
        <c:axId val="36732288"/>
        <c:scaling>
          <c:orientation val="minMax"/>
        </c:scaling>
        <c:axPos val="l"/>
        <c:majorGridlines/>
        <c:numFmt formatCode="&quot;$&quot;#,##0.00_);[Red]\(&quot;$&quot;#,##0.00\)" sourceLinked="1"/>
        <c:tickLblPos val="nextTo"/>
        <c:crossAx val="3673075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Elementary and Secondary Schools</c:v>
                </c:pt>
                <c:pt idx="1">
                  <c:v>State Government</c:v>
                </c:pt>
                <c:pt idx="2">
                  <c:v>Local Government</c:v>
                </c:pt>
                <c:pt idx="3">
                  <c:v>Colleges, Universities, and Professional Schools</c:v>
                </c:pt>
                <c:pt idx="4">
                  <c:v>AVERAGE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&quot;$&quot;#,##0.00_);[Red]\(&quot;$&quot;#,##0.00\)">
                  <c:v>57810</c:v>
                </c:pt>
                <c:pt idx="1">
                  <c:v>59070</c:v>
                </c:pt>
                <c:pt idx="2">
                  <c:v>48630</c:v>
                </c:pt>
                <c:pt idx="3">
                  <c:v>47860</c:v>
                </c:pt>
                <c:pt idx="4">
                  <c:v>53342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Elementary and Secondary Schools</c:v>
                </c:pt>
                <c:pt idx="1">
                  <c:v>State Government</c:v>
                </c:pt>
                <c:pt idx="2">
                  <c:v>Local Government</c:v>
                </c:pt>
                <c:pt idx="3">
                  <c:v>Colleges, Universities, and Professional Schools</c:v>
                </c:pt>
                <c:pt idx="4">
                  <c:v>AVERAGE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Elementary and Secondary Schools</c:v>
                </c:pt>
                <c:pt idx="1">
                  <c:v>State Government</c:v>
                </c:pt>
                <c:pt idx="2">
                  <c:v>Local Government</c:v>
                </c:pt>
                <c:pt idx="3">
                  <c:v>Colleges, Universities, and Professional Schools</c:v>
                </c:pt>
                <c:pt idx="4">
                  <c:v>AVERAGE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</c:numCache>
            </c:numRef>
          </c:val>
        </c:ser>
        <c:marker val="1"/>
        <c:axId val="76280192"/>
        <c:axId val="76281728"/>
      </c:lineChart>
      <c:catAx>
        <c:axId val="76280192"/>
        <c:scaling>
          <c:orientation val="minMax"/>
        </c:scaling>
        <c:axPos val="b"/>
        <c:tickLblPos val="nextTo"/>
        <c:crossAx val="76281728"/>
        <c:crosses val="autoZero"/>
        <c:auto val="1"/>
        <c:lblAlgn val="ctr"/>
        <c:lblOffset val="100"/>
      </c:catAx>
      <c:valAx>
        <c:axId val="76281728"/>
        <c:scaling>
          <c:orientation val="minMax"/>
        </c:scaling>
        <c:axPos val="l"/>
        <c:majorGridlines/>
        <c:numFmt formatCode="&quot;$&quot;#,##0.00_);[Red]\(&quot;$&quot;#,##0.00\)" sourceLinked="1"/>
        <c:tickLblPos val="nextTo"/>
        <c:crossAx val="7628019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A5A5CA-4695-4D48-87A8-FD80BEBAC4D4}" type="doc">
      <dgm:prSet loTypeId="urn:microsoft.com/office/officeart/2005/8/layout/pyramid3" loCatId="pyramid" qsTypeId="urn:microsoft.com/office/officeart/2005/8/quickstyle/simple1" qsCatId="simple" csTypeId="urn:microsoft.com/office/officeart/2005/8/colors/colorful1#1" csCatId="colorful" phldr="1"/>
      <dgm:spPr/>
    </dgm:pt>
    <dgm:pt modelId="{CD0149AD-62DA-4273-BAA8-A43B732B278D}">
      <dgm:prSet phldrT="[Text]"/>
      <dgm:spPr/>
      <dgm:t>
        <a:bodyPr/>
        <a:lstStyle/>
        <a:p>
          <a:r>
            <a:rPr lang="en-US" dirty="0" smtClean="0"/>
            <a:t>High School Diploma</a:t>
          </a:r>
          <a:endParaRPr lang="en-US" dirty="0"/>
        </a:p>
      </dgm:t>
    </dgm:pt>
    <dgm:pt modelId="{C0F0DCFA-9217-40BE-AED5-F8B5384578F1}" type="parTrans" cxnId="{151BCA8F-7FDB-48F7-849F-95D9F7F8760B}">
      <dgm:prSet/>
      <dgm:spPr/>
      <dgm:t>
        <a:bodyPr/>
        <a:lstStyle/>
        <a:p>
          <a:endParaRPr lang="en-US"/>
        </a:p>
      </dgm:t>
    </dgm:pt>
    <dgm:pt modelId="{BEDA61CB-3575-419B-A50D-A496CD8F85A5}" type="sibTrans" cxnId="{151BCA8F-7FDB-48F7-849F-95D9F7F8760B}">
      <dgm:prSet/>
      <dgm:spPr/>
      <dgm:t>
        <a:bodyPr/>
        <a:lstStyle/>
        <a:p>
          <a:endParaRPr lang="en-US"/>
        </a:p>
      </dgm:t>
    </dgm:pt>
    <dgm:pt modelId="{A1CD4F18-9317-4D87-AA9F-50D77DB3B4AC}">
      <dgm:prSet phldrT="[Text]"/>
      <dgm:spPr/>
      <dgm:t>
        <a:bodyPr/>
        <a:lstStyle/>
        <a:p>
          <a:r>
            <a:rPr lang="en-US" dirty="0" smtClean="0"/>
            <a:t>Bachelor’s Degree</a:t>
          </a:r>
          <a:endParaRPr lang="en-US" dirty="0"/>
        </a:p>
      </dgm:t>
    </dgm:pt>
    <dgm:pt modelId="{68A41852-ABCC-4133-9A43-28DFA5478494}" type="parTrans" cxnId="{E583EF69-4D50-45F9-9A34-4006A6FDD98A}">
      <dgm:prSet/>
      <dgm:spPr/>
      <dgm:t>
        <a:bodyPr/>
        <a:lstStyle/>
        <a:p>
          <a:endParaRPr lang="en-US"/>
        </a:p>
      </dgm:t>
    </dgm:pt>
    <dgm:pt modelId="{B53B60AB-82EE-47E6-A9BA-B580044716D1}" type="sibTrans" cxnId="{E583EF69-4D50-45F9-9A34-4006A6FDD98A}">
      <dgm:prSet/>
      <dgm:spPr/>
      <dgm:t>
        <a:bodyPr/>
        <a:lstStyle/>
        <a:p>
          <a:endParaRPr lang="en-US"/>
        </a:p>
      </dgm:t>
    </dgm:pt>
    <dgm:pt modelId="{608AB5C7-9233-41D2-B9DE-DEB914D507C1}">
      <dgm:prSet phldrT="[Text]"/>
      <dgm:spPr/>
      <dgm:t>
        <a:bodyPr/>
        <a:lstStyle/>
        <a:p>
          <a:r>
            <a:rPr lang="en-US" dirty="0" smtClean="0"/>
            <a:t>Certificate</a:t>
          </a:r>
          <a:endParaRPr lang="en-US" dirty="0"/>
        </a:p>
      </dgm:t>
    </dgm:pt>
    <dgm:pt modelId="{8756CF77-A9BF-4A3A-B049-1D12EDE42D42}" type="parTrans" cxnId="{8CFD3472-B59B-4DAC-B730-5AD9E9BFBEFD}">
      <dgm:prSet/>
      <dgm:spPr/>
      <dgm:t>
        <a:bodyPr/>
        <a:lstStyle/>
        <a:p>
          <a:endParaRPr lang="en-US"/>
        </a:p>
      </dgm:t>
    </dgm:pt>
    <dgm:pt modelId="{34669206-60C8-458A-B91B-D133E0F1E7AD}" type="sibTrans" cxnId="{8CFD3472-B59B-4DAC-B730-5AD9E9BFBEFD}">
      <dgm:prSet/>
      <dgm:spPr/>
      <dgm:t>
        <a:bodyPr/>
        <a:lstStyle/>
        <a:p>
          <a:endParaRPr lang="en-US"/>
        </a:p>
      </dgm:t>
    </dgm:pt>
    <dgm:pt modelId="{1459CF3A-3402-48CE-B7FB-8FCCEE992089}">
      <dgm:prSet/>
      <dgm:spPr/>
      <dgm:t>
        <a:bodyPr/>
        <a:lstStyle/>
        <a:p>
          <a:r>
            <a:rPr lang="en-US" dirty="0" smtClean="0"/>
            <a:t>Master’s Degree</a:t>
          </a:r>
          <a:endParaRPr lang="en-US" dirty="0"/>
        </a:p>
      </dgm:t>
    </dgm:pt>
    <dgm:pt modelId="{FADDC309-486E-436B-B991-678875BB6741}" type="parTrans" cxnId="{17037821-E9FB-4A9E-8DA0-EA769CB4FC56}">
      <dgm:prSet/>
      <dgm:spPr/>
      <dgm:t>
        <a:bodyPr/>
        <a:lstStyle/>
        <a:p>
          <a:endParaRPr lang="en-US"/>
        </a:p>
      </dgm:t>
    </dgm:pt>
    <dgm:pt modelId="{8CE56821-25A8-4304-93BD-2D6F35615762}" type="sibTrans" cxnId="{17037821-E9FB-4A9E-8DA0-EA769CB4FC56}">
      <dgm:prSet/>
      <dgm:spPr/>
      <dgm:t>
        <a:bodyPr/>
        <a:lstStyle/>
        <a:p>
          <a:endParaRPr lang="en-US"/>
        </a:p>
      </dgm:t>
    </dgm:pt>
    <dgm:pt modelId="{3056D51B-291E-49C2-AD37-9BDD7E5DDA4D}" type="pres">
      <dgm:prSet presAssocID="{DFA5A5CA-4695-4D48-87A8-FD80BEBAC4D4}" presName="Name0" presStyleCnt="0">
        <dgm:presLayoutVars>
          <dgm:dir/>
          <dgm:animLvl val="lvl"/>
          <dgm:resizeHandles val="exact"/>
        </dgm:presLayoutVars>
      </dgm:prSet>
      <dgm:spPr/>
    </dgm:pt>
    <dgm:pt modelId="{2EF3BEBD-68B5-4646-9EE8-E007B6069528}" type="pres">
      <dgm:prSet presAssocID="{CD0149AD-62DA-4273-BAA8-A43B732B278D}" presName="Name8" presStyleCnt="0"/>
      <dgm:spPr/>
    </dgm:pt>
    <dgm:pt modelId="{54BF8BED-DF67-4E63-A717-14D9A6DBBE30}" type="pres">
      <dgm:prSet presAssocID="{CD0149AD-62DA-4273-BAA8-A43B732B278D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42C483-03D6-47DD-BDB2-0083E9AD8AE7}" type="pres">
      <dgm:prSet presAssocID="{CD0149AD-62DA-4273-BAA8-A43B732B278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1C1DA2-C5C9-4A0C-B1A7-C707954CA1E0}" type="pres">
      <dgm:prSet presAssocID="{A1CD4F18-9317-4D87-AA9F-50D77DB3B4AC}" presName="Name8" presStyleCnt="0"/>
      <dgm:spPr/>
    </dgm:pt>
    <dgm:pt modelId="{C0786F49-65F9-462F-8572-1F89D4B5F210}" type="pres">
      <dgm:prSet presAssocID="{A1CD4F18-9317-4D87-AA9F-50D77DB3B4AC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88B6CB-0236-4D03-9CBA-0E7F97F0D510}" type="pres">
      <dgm:prSet presAssocID="{A1CD4F18-9317-4D87-AA9F-50D77DB3B4A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9EE4E6-9994-4ABE-80C1-1938152CE625}" type="pres">
      <dgm:prSet presAssocID="{608AB5C7-9233-41D2-B9DE-DEB914D507C1}" presName="Name8" presStyleCnt="0"/>
      <dgm:spPr/>
    </dgm:pt>
    <dgm:pt modelId="{ADBD2B74-CA09-4506-9254-497DA9A90743}" type="pres">
      <dgm:prSet presAssocID="{608AB5C7-9233-41D2-B9DE-DEB914D507C1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9AA4D1-1161-4585-833A-9AE0F6C17E1A}" type="pres">
      <dgm:prSet presAssocID="{608AB5C7-9233-41D2-B9DE-DEB914D507C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75B876-2FA0-423B-8468-8A5B50473A6E}" type="pres">
      <dgm:prSet presAssocID="{1459CF3A-3402-48CE-B7FB-8FCCEE992089}" presName="Name8" presStyleCnt="0"/>
      <dgm:spPr/>
    </dgm:pt>
    <dgm:pt modelId="{9AF12F83-F2A4-41FD-9323-A261AAAAE89D}" type="pres">
      <dgm:prSet presAssocID="{1459CF3A-3402-48CE-B7FB-8FCCEE992089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BFA7DA-4BD2-4BEA-86C0-D9F89AF57351}" type="pres">
      <dgm:prSet presAssocID="{1459CF3A-3402-48CE-B7FB-8FCCEE99208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79D2C8-4362-48FE-AA93-6D1B100B5555}" type="presOf" srcId="{CD0149AD-62DA-4273-BAA8-A43B732B278D}" destId="{6B42C483-03D6-47DD-BDB2-0083E9AD8AE7}" srcOrd="1" destOrd="0" presId="urn:microsoft.com/office/officeart/2005/8/layout/pyramid3"/>
    <dgm:cxn modelId="{8CFD3472-B59B-4DAC-B730-5AD9E9BFBEFD}" srcId="{DFA5A5CA-4695-4D48-87A8-FD80BEBAC4D4}" destId="{608AB5C7-9233-41D2-B9DE-DEB914D507C1}" srcOrd="2" destOrd="0" parTransId="{8756CF77-A9BF-4A3A-B049-1D12EDE42D42}" sibTransId="{34669206-60C8-458A-B91B-D133E0F1E7AD}"/>
    <dgm:cxn modelId="{5ED41502-09EE-4C31-8B5B-B35C77DF95DA}" type="presOf" srcId="{CD0149AD-62DA-4273-BAA8-A43B732B278D}" destId="{54BF8BED-DF67-4E63-A717-14D9A6DBBE30}" srcOrd="0" destOrd="0" presId="urn:microsoft.com/office/officeart/2005/8/layout/pyramid3"/>
    <dgm:cxn modelId="{609575FD-3DE9-4B87-89A3-AE216D76AA7E}" type="presOf" srcId="{A1CD4F18-9317-4D87-AA9F-50D77DB3B4AC}" destId="{C0786F49-65F9-462F-8572-1F89D4B5F210}" srcOrd="0" destOrd="0" presId="urn:microsoft.com/office/officeart/2005/8/layout/pyramid3"/>
    <dgm:cxn modelId="{17037821-E9FB-4A9E-8DA0-EA769CB4FC56}" srcId="{DFA5A5CA-4695-4D48-87A8-FD80BEBAC4D4}" destId="{1459CF3A-3402-48CE-B7FB-8FCCEE992089}" srcOrd="3" destOrd="0" parTransId="{FADDC309-486E-436B-B991-678875BB6741}" sibTransId="{8CE56821-25A8-4304-93BD-2D6F35615762}"/>
    <dgm:cxn modelId="{4F9905FE-54E2-4D74-97DC-03A92514BF63}" type="presOf" srcId="{608AB5C7-9233-41D2-B9DE-DEB914D507C1}" destId="{379AA4D1-1161-4585-833A-9AE0F6C17E1A}" srcOrd="1" destOrd="0" presId="urn:microsoft.com/office/officeart/2005/8/layout/pyramid3"/>
    <dgm:cxn modelId="{15F5179E-4AF2-4FAB-9E42-00F0DF85F751}" type="presOf" srcId="{A1CD4F18-9317-4D87-AA9F-50D77DB3B4AC}" destId="{6E88B6CB-0236-4D03-9CBA-0E7F97F0D510}" srcOrd="1" destOrd="0" presId="urn:microsoft.com/office/officeart/2005/8/layout/pyramid3"/>
    <dgm:cxn modelId="{F31FD7A2-E2E6-4ACC-BAAF-B7CF0A30129E}" type="presOf" srcId="{1459CF3A-3402-48CE-B7FB-8FCCEE992089}" destId="{1BBFA7DA-4BD2-4BEA-86C0-D9F89AF57351}" srcOrd="1" destOrd="0" presId="urn:microsoft.com/office/officeart/2005/8/layout/pyramid3"/>
    <dgm:cxn modelId="{7F36B721-5299-438D-9E0E-525ADD240F32}" type="presOf" srcId="{1459CF3A-3402-48CE-B7FB-8FCCEE992089}" destId="{9AF12F83-F2A4-41FD-9323-A261AAAAE89D}" srcOrd="0" destOrd="0" presId="urn:microsoft.com/office/officeart/2005/8/layout/pyramid3"/>
    <dgm:cxn modelId="{8271D69E-387E-4525-8163-3100CB983ACA}" type="presOf" srcId="{608AB5C7-9233-41D2-B9DE-DEB914D507C1}" destId="{ADBD2B74-CA09-4506-9254-497DA9A90743}" srcOrd="0" destOrd="0" presId="urn:microsoft.com/office/officeart/2005/8/layout/pyramid3"/>
    <dgm:cxn modelId="{75B9B913-0D46-4049-B2AE-325430F81BE1}" type="presOf" srcId="{DFA5A5CA-4695-4D48-87A8-FD80BEBAC4D4}" destId="{3056D51B-291E-49C2-AD37-9BDD7E5DDA4D}" srcOrd="0" destOrd="0" presId="urn:microsoft.com/office/officeart/2005/8/layout/pyramid3"/>
    <dgm:cxn modelId="{151BCA8F-7FDB-48F7-849F-95D9F7F8760B}" srcId="{DFA5A5CA-4695-4D48-87A8-FD80BEBAC4D4}" destId="{CD0149AD-62DA-4273-BAA8-A43B732B278D}" srcOrd="0" destOrd="0" parTransId="{C0F0DCFA-9217-40BE-AED5-F8B5384578F1}" sibTransId="{BEDA61CB-3575-419B-A50D-A496CD8F85A5}"/>
    <dgm:cxn modelId="{E583EF69-4D50-45F9-9A34-4006A6FDD98A}" srcId="{DFA5A5CA-4695-4D48-87A8-FD80BEBAC4D4}" destId="{A1CD4F18-9317-4D87-AA9F-50D77DB3B4AC}" srcOrd="1" destOrd="0" parTransId="{68A41852-ABCC-4133-9A43-28DFA5478494}" sibTransId="{B53B60AB-82EE-47E6-A9BA-B580044716D1}"/>
    <dgm:cxn modelId="{5B4E1EDC-222C-4CD7-8232-220A840ACCF4}" type="presParOf" srcId="{3056D51B-291E-49C2-AD37-9BDD7E5DDA4D}" destId="{2EF3BEBD-68B5-4646-9EE8-E007B6069528}" srcOrd="0" destOrd="0" presId="urn:microsoft.com/office/officeart/2005/8/layout/pyramid3"/>
    <dgm:cxn modelId="{74AD860D-2608-424C-B7B2-4A31E3CA6F85}" type="presParOf" srcId="{2EF3BEBD-68B5-4646-9EE8-E007B6069528}" destId="{54BF8BED-DF67-4E63-A717-14D9A6DBBE30}" srcOrd="0" destOrd="0" presId="urn:microsoft.com/office/officeart/2005/8/layout/pyramid3"/>
    <dgm:cxn modelId="{7790E0D7-5707-4059-BFFC-612FDD85952D}" type="presParOf" srcId="{2EF3BEBD-68B5-4646-9EE8-E007B6069528}" destId="{6B42C483-03D6-47DD-BDB2-0083E9AD8AE7}" srcOrd="1" destOrd="0" presId="urn:microsoft.com/office/officeart/2005/8/layout/pyramid3"/>
    <dgm:cxn modelId="{B32421F5-89FD-4CA8-8BC4-85AA0123EF19}" type="presParOf" srcId="{3056D51B-291E-49C2-AD37-9BDD7E5DDA4D}" destId="{A11C1DA2-C5C9-4A0C-B1A7-C707954CA1E0}" srcOrd="1" destOrd="0" presId="urn:microsoft.com/office/officeart/2005/8/layout/pyramid3"/>
    <dgm:cxn modelId="{A14BC562-7AB6-4AD1-B513-A509EC0B2BE1}" type="presParOf" srcId="{A11C1DA2-C5C9-4A0C-B1A7-C707954CA1E0}" destId="{C0786F49-65F9-462F-8572-1F89D4B5F210}" srcOrd="0" destOrd="0" presId="urn:microsoft.com/office/officeart/2005/8/layout/pyramid3"/>
    <dgm:cxn modelId="{72133D52-649D-4369-BC96-C16F77E00EA2}" type="presParOf" srcId="{A11C1DA2-C5C9-4A0C-B1A7-C707954CA1E0}" destId="{6E88B6CB-0236-4D03-9CBA-0E7F97F0D510}" srcOrd="1" destOrd="0" presId="urn:microsoft.com/office/officeart/2005/8/layout/pyramid3"/>
    <dgm:cxn modelId="{3A20F077-564C-4756-944B-C084EA14D68E}" type="presParOf" srcId="{3056D51B-291E-49C2-AD37-9BDD7E5DDA4D}" destId="{249EE4E6-9994-4ABE-80C1-1938152CE625}" srcOrd="2" destOrd="0" presId="urn:microsoft.com/office/officeart/2005/8/layout/pyramid3"/>
    <dgm:cxn modelId="{70D25F83-152B-4B26-BF6D-276031B1020C}" type="presParOf" srcId="{249EE4E6-9994-4ABE-80C1-1938152CE625}" destId="{ADBD2B74-CA09-4506-9254-497DA9A90743}" srcOrd="0" destOrd="0" presId="urn:microsoft.com/office/officeart/2005/8/layout/pyramid3"/>
    <dgm:cxn modelId="{57812C7A-B3D3-4D89-81CD-FD3041AE2CBC}" type="presParOf" srcId="{249EE4E6-9994-4ABE-80C1-1938152CE625}" destId="{379AA4D1-1161-4585-833A-9AE0F6C17E1A}" srcOrd="1" destOrd="0" presId="urn:microsoft.com/office/officeart/2005/8/layout/pyramid3"/>
    <dgm:cxn modelId="{157342C4-B87F-4E8B-83C1-989FDBB7D566}" type="presParOf" srcId="{3056D51B-291E-49C2-AD37-9BDD7E5DDA4D}" destId="{1375B876-2FA0-423B-8468-8A5B50473A6E}" srcOrd="3" destOrd="0" presId="urn:microsoft.com/office/officeart/2005/8/layout/pyramid3"/>
    <dgm:cxn modelId="{21BBC3EB-1549-4BFD-AC52-2F6045AE87C9}" type="presParOf" srcId="{1375B876-2FA0-423B-8468-8A5B50473A6E}" destId="{9AF12F83-F2A4-41FD-9323-A261AAAAE89D}" srcOrd="0" destOrd="0" presId="urn:microsoft.com/office/officeart/2005/8/layout/pyramid3"/>
    <dgm:cxn modelId="{80F12421-29F2-41DD-A9A6-ED1965C02724}" type="presParOf" srcId="{1375B876-2FA0-423B-8468-8A5B50473A6E}" destId="{1BBFA7DA-4BD2-4BEA-86C0-D9F89AF57351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77528A-49AD-4833-AF20-188419CBD87D}" type="doc">
      <dgm:prSet loTypeId="urn:microsoft.com/office/officeart/2005/8/layout/cycle6" loCatId="relationship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2E865645-291E-415B-9473-9D34CA524909}">
      <dgm:prSet phldrT="[Text]"/>
      <dgm:spPr/>
      <dgm:t>
        <a:bodyPr/>
        <a:lstStyle/>
        <a:p>
          <a:r>
            <a:rPr lang="en-US" dirty="0" smtClean="0"/>
            <a:t>High School Diploma</a:t>
          </a:r>
          <a:endParaRPr lang="en-US" dirty="0"/>
        </a:p>
      </dgm:t>
    </dgm:pt>
    <dgm:pt modelId="{A26D8E96-627D-4DD9-B251-9F05E6D0CA4C}" type="parTrans" cxnId="{5EA7265F-BED9-413F-BEC1-4563F8902DD9}">
      <dgm:prSet/>
      <dgm:spPr/>
      <dgm:t>
        <a:bodyPr/>
        <a:lstStyle/>
        <a:p>
          <a:endParaRPr lang="en-US"/>
        </a:p>
      </dgm:t>
    </dgm:pt>
    <dgm:pt modelId="{71DD609B-661E-4FC9-8C3E-BEF8A308172E}" type="sibTrans" cxnId="{5EA7265F-BED9-413F-BEC1-4563F8902DD9}">
      <dgm:prSet/>
      <dgm:spPr/>
      <dgm:t>
        <a:bodyPr/>
        <a:lstStyle/>
        <a:p>
          <a:endParaRPr lang="en-US"/>
        </a:p>
      </dgm:t>
    </dgm:pt>
    <dgm:pt modelId="{19583FCB-4028-4C0C-A792-B2A9A89B5F01}">
      <dgm:prSet phldrT="[Text]"/>
      <dgm:spPr/>
      <dgm:t>
        <a:bodyPr/>
        <a:lstStyle/>
        <a:p>
          <a:r>
            <a:rPr lang="en-US" dirty="0" smtClean="0"/>
            <a:t>Bachelor’s Degree</a:t>
          </a:r>
          <a:endParaRPr lang="en-US" dirty="0"/>
        </a:p>
      </dgm:t>
    </dgm:pt>
    <dgm:pt modelId="{9C018E43-810B-45BB-A3DA-C3193A5FA7C5}" type="parTrans" cxnId="{858CBDBD-B493-47D3-BFAF-E015984574F9}">
      <dgm:prSet/>
      <dgm:spPr/>
      <dgm:t>
        <a:bodyPr/>
        <a:lstStyle/>
        <a:p>
          <a:endParaRPr lang="en-US"/>
        </a:p>
      </dgm:t>
    </dgm:pt>
    <dgm:pt modelId="{5B115B7C-1931-442C-B0D6-336E49F54EBF}" type="sibTrans" cxnId="{858CBDBD-B493-47D3-BFAF-E015984574F9}">
      <dgm:prSet/>
      <dgm:spPr/>
      <dgm:t>
        <a:bodyPr/>
        <a:lstStyle/>
        <a:p>
          <a:endParaRPr lang="en-US"/>
        </a:p>
      </dgm:t>
    </dgm:pt>
    <dgm:pt modelId="{4D71017D-1890-4193-8A25-B1769A2FE38A}">
      <dgm:prSet phldrT="[Text]"/>
      <dgm:spPr/>
      <dgm:t>
        <a:bodyPr/>
        <a:lstStyle/>
        <a:p>
          <a:r>
            <a:rPr lang="en-US" dirty="0" smtClean="0"/>
            <a:t>Teaching Certificate</a:t>
          </a:r>
          <a:endParaRPr lang="en-US" dirty="0"/>
        </a:p>
      </dgm:t>
    </dgm:pt>
    <dgm:pt modelId="{8DB265AB-9D6E-4A97-837B-95DDC09B6E47}" type="parTrans" cxnId="{747EBAA4-8610-4304-A5AE-409CD0CD63F6}">
      <dgm:prSet/>
      <dgm:spPr/>
      <dgm:t>
        <a:bodyPr/>
        <a:lstStyle/>
        <a:p>
          <a:endParaRPr lang="en-US"/>
        </a:p>
      </dgm:t>
    </dgm:pt>
    <dgm:pt modelId="{9134CA47-3C4F-4217-B8B3-67365402EE2E}" type="sibTrans" cxnId="{747EBAA4-8610-4304-A5AE-409CD0CD63F6}">
      <dgm:prSet/>
      <dgm:spPr/>
      <dgm:t>
        <a:bodyPr/>
        <a:lstStyle/>
        <a:p>
          <a:endParaRPr lang="en-US"/>
        </a:p>
      </dgm:t>
    </dgm:pt>
    <dgm:pt modelId="{8CA20776-D600-46A2-9ABE-9F42BDDDFB9C}">
      <dgm:prSet/>
      <dgm:spPr/>
      <dgm:t>
        <a:bodyPr/>
        <a:lstStyle/>
        <a:p>
          <a:r>
            <a:rPr lang="en-US" dirty="0" smtClean="0"/>
            <a:t>Master’s Degree</a:t>
          </a:r>
          <a:endParaRPr lang="en-US" dirty="0"/>
        </a:p>
      </dgm:t>
    </dgm:pt>
    <dgm:pt modelId="{AE142D01-7FB3-447C-91B0-C311E71A228E}" type="parTrans" cxnId="{401E5D05-F3C8-42C7-9D58-483C27513B68}">
      <dgm:prSet/>
      <dgm:spPr/>
      <dgm:t>
        <a:bodyPr/>
        <a:lstStyle/>
        <a:p>
          <a:endParaRPr lang="en-US"/>
        </a:p>
      </dgm:t>
    </dgm:pt>
    <dgm:pt modelId="{3E2FD880-734E-4857-8CFD-984611CE739B}" type="sibTrans" cxnId="{401E5D05-F3C8-42C7-9D58-483C27513B68}">
      <dgm:prSet/>
      <dgm:spPr/>
      <dgm:t>
        <a:bodyPr/>
        <a:lstStyle/>
        <a:p>
          <a:endParaRPr lang="en-US"/>
        </a:p>
      </dgm:t>
    </dgm:pt>
    <dgm:pt modelId="{E2E4667A-2737-461F-8D20-80219AEBD164}" type="pres">
      <dgm:prSet presAssocID="{3B77528A-49AD-4833-AF20-188419CBD87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03A0B6-4FBB-49B7-83C1-E974A1C02130}" type="pres">
      <dgm:prSet presAssocID="{2E865645-291E-415B-9473-9D34CA52490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E06DC2-39D3-4908-9E7D-BBDAD2CEE93F}" type="pres">
      <dgm:prSet presAssocID="{2E865645-291E-415B-9473-9D34CA524909}" presName="spNode" presStyleCnt="0"/>
      <dgm:spPr/>
    </dgm:pt>
    <dgm:pt modelId="{226FA435-426A-4BBE-91D2-D858A2383191}" type="pres">
      <dgm:prSet presAssocID="{71DD609B-661E-4FC9-8C3E-BEF8A308172E}" presName="sibTrans" presStyleLbl="sibTrans1D1" presStyleIdx="0" presStyleCnt="4"/>
      <dgm:spPr/>
      <dgm:t>
        <a:bodyPr/>
        <a:lstStyle/>
        <a:p>
          <a:endParaRPr lang="en-US"/>
        </a:p>
      </dgm:t>
    </dgm:pt>
    <dgm:pt modelId="{521C76E1-5BF3-43CF-A07C-0FF5E632832B}" type="pres">
      <dgm:prSet presAssocID="{19583FCB-4028-4C0C-A792-B2A9A89B5F0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1B0D72-DC5E-4A16-BB75-D5976BA5D49E}" type="pres">
      <dgm:prSet presAssocID="{19583FCB-4028-4C0C-A792-B2A9A89B5F01}" presName="spNode" presStyleCnt="0"/>
      <dgm:spPr/>
    </dgm:pt>
    <dgm:pt modelId="{96AD9045-4365-4998-8634-FEDE8B6AE854}" type="pres">
      <dgm:prSet presAssocID="{5B115B7C-1931-442C-B0D6-336E49F54EBF}" presName="sibTrans" presStyleLbl="sibTrans1D1" presStyleIdx="1" presStyleCnt="4"/>
      <dgm:spPr/>
      <dgm:t>
        <a:bodyPr/>
        <a:lstStyle/>
        <a:p>
          <a:endParaRPr lang="en-US"/>
        </a:p>
      </dgm:t>
    </dgm:pt>
    <dgm:pt modelId="{FD10F448-590A-4D5F-A221-4D25CBF2E226}" type="pres">
      <dgm:prSet presAssocID="{4D71017D-1890-4193-8A25-B1769A2FE38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E9ED39-49C6-4B80-AC4D-AFAEAE888C13}" type="pres">
      <dgm:prSet presAssocID="{4D71017D-1890-4193-8A25-B1769A2FE38A}" presName="spNode" presStyleCnt="0"/>
      <dgm:spPr/>
    </dgm:pt>
    <dgm:pt modelId="{5894BD15-A7BC-4791-BEA8-C93054126CF5}" type="pres">
      <dgm:prSet presAssocID="{9134CA47-3C4F-4217-B8B3-67365402EE2E}" presName="sibTrans" presStyleLbl="sibTrans1D1" presStyleIdx="2" presStyleCnt="4"/>
      <dgm:spPr/>
      <dgm:t>
        <a:bodyPr/>
        <a:lstStyle/>
        <a:p>
          <a:endParaRPr lang="en-US"/>
        </a:p>
      </dgm:t>
    </dgm:pt>
    <dgm:pt modelId="{C299B55C-3128-4A60-9DA2-D49ACF65B4EE}" type="pres">
      <dgm:prSet presAssocID="{8CA20776-D600-46A2-9ABE-9F42BDDDFB9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437941-5688-414A-946E-AE3926DD3514}" type="pres">
      <dgm:prSet presAssocID="{8CA20776-D600-46A2-9ABE-9F42BDDDFB9C}" presName="spNode" presStyleCnt="0"/>
      <dgm:spPr/>
    </dgm:pt>
    <dgm:pt modelId="{0A5B7318-D692-4555-BB5E-6E500F3C7907}" type="pres">
      <dgm:prSet presAssocID="{3E2FD880-734E-4857-8CFD-984611CE739B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942A6582-5D20-4D3A-8F27-2AB7710F9931}" type="presOf" srcId="{3B77528A-49AD-4833-AF20-188419CBD87D}" destId="{E2E4667A-2737-461F-8D20-80219AEBD164}" srcOrd="0" destOrd="0" presId="urn:microsoft.com/office/officeart/2005/8/layout/cycle6"/>
    <dgm:cxn modelId="{AFA2E875-3884-4EAB-B966-D73008BB77AC}" type="presOf" srcId="{9134CA47-3C4F-4217-B8B3-67365402EE2E}" destId="{5894BD15-A7BC-4791-BEA8-C93054126CF5}" srcOrd="0" destOrd="0" presId="urn:microsoft.com/office/officeart/2005/8/layout/cycle6"/>
    <dgm:cxn modelId="{AA34B3CD-36E9-48D8-8A89-F4A03D9C400F}" type="presOf" srcId="{4D71017D-1890-4193-8A25-B1769A2FE38A}" destId="{FD10F448-590A-4D5F-A221-4D25CBF2E226}" srcOrd="0" destOrd="0" presId="urn:microsoft.com/office/officeart/2005/8/layout/cycle6"/>
    <dgm:cxn modelId="{401E5D05-F3C8-42C7-9D58-483C27513B68}" srcId="{3B77528A-49AD-4833-AF20-188419CBD87D}" destId="{8CA20776-D600-46A2-9ABE-9F42BDDDFB9C}" srcOrd="3" destOrd="0" parTransId="{AE142D01-7FB3-447C-91B0-C311E71A228E}" sibTransId="{3E2FD880-734E-4857-8CFD-984611CE739B}"/>
    <dgm:cxn modelId="{7A910BE3-6458-4FA3-921D-1686BAAAB33C}" type="presOf" srcId="{71DD609B-661E-4FC9-8C3E-BEF8A308172E}" destId="{226FA435-426A-4BBE-91D2-D858A2383191}" srcOrd="0" destOrd="0" presId="urn:microsoft.com/office/officeart/2005/8/layout/cycle6"/>
    <dgm:cxn modelId="{E68A4B67-5A09-46FB-8757-B8277AB51D3D}" type="presOf" srcId="{5B115B7C-1931-442C-B0D6-336E49F54EBF}" destId="{96AD9045-4365-4998-8634-FEDE8B6AE854}" srcOrd="0" destOrd="0" presId="urn:microsoft.com/office/officeart/2005/8/layout/cycle6"/>
    <dgm:cxn modelId="{3CB7CE65-8F94-4CCE-889F-066F36BF9C67}" type="presOf" srcId="{19583FCB-4028-4C0C-A792-B2A9A89B5F01}" destId="{521C76E1-5BF3-43CF-A07C-0FF5E632832B}" srcOrd="0" destOrd="0" presId="urn:microsoft.com/office/officeart/2005/8/layout/cycle6"/>
    <dgm:cxn modelId="{37C51D88-8823-4C28-A9DD-FD715099251E}" type="presOf" srcId="{2E865645-291E-415B-9473-9D34CA524909}" destId="{2E03A0B6-4FBB-49B7-83C1-E974A1C02130}" srcOrd="0" destOrd="0" presId="urn:microsoft.com/office/officeart/2005/8/layout/cycle6"/>
    <dgm:cxn modelId="{B1D94BCE-4DAD-4625-B74F-2C2DA29F514C}" type="presOf" srcId="{8CA20776-D600-46A2-9ABE-9F42BDDDFB9C}" destId="{C299B55C-3128-4A60-9DA2-D49ACF65B4EE}" srcOrd="0" destOrd="0" presId="urn:microsoft.com/office/officeart/2005/8/layout/cycle6"/>
    <dgm:cxn modelId="{858CBDBD-B493-47D3-BFAF-E015984574F9}" srcId="{3B77528A-49AD-4833-AF20-188419CBD87D}" destId="{19583FCB-4028-4C0C-A792-B2A9A89B5F01}" srcOrd="1" destOrd="0" parTransId="{9C018E43-810B-45BB-A3DA-C3193A5FA7C5}" sibTransId="{5B115B7C-1931-442C-B0D6-336E49F54EBF}"/>
    <dgm:cxn modelId="{5EA7265F-BED9-413F-BEC1-4563F8902DD9}" srcId="{3B77528A-49AD-4833-AF20-188419CBD87D}" destId="{2E865645-291E-415B-9473-9D34CA524909}" srcOrd="0" destOrd="0" parTransId="{A26D8E96-627D-4DD9-B251-9F05E6D0CA4C}" sibTransId="{71DD609B-661E-4FC9-8C3E-BEF8A308172E}"/>
    <dgm:cxn modelId="{D5C2D980-348D-4210-90D6-D8281CC36114}" type="presOf" srcId="{3E2FD880-734E-4857-8CFD-984611CE739B}" destId="{0A5B7318-D692-4555-BB5E-6E500F3C7907}" srcOrd="0" destOrd="0" presId="urn:microsoft.com/office/officeart/2005/8/layout/cycle6"/>
    <dgm:cxn modelId="{747EBAA4-8610-4304-A5AE-409CD0CD63F6}" srcId="{3B77528A-49AD-4833-AF20-188419CBD87D}" destId="{4D71017D-1890-4193-8A25-B1769A2FE38A}" srcOrd="2" destOrd="0" parTransId="{8DB265AB-9D6E-4A97-837B-95DDC09B6E47}" sibTransId="{9134CA47-3C4F-4217-B8B3-67365402EE2E}"/>
    <dgm:cxn modelId="{E6A9C6CF-537F-4655-A8DE-A746C6D9E341}" type="presParOf" srcId="{E2E4667A-2737-461F-8D20-80219AEBD164}" destId="{2E03A0B6-4FBB-49B7-83C1-E974A1C02130}" srcOrd="0" destOrd="0" presId="urn:microsoft.com/office/officeart/2005/8/layout/cycle6"/>
    <dgm:cxn modelId="{F654A444-E984-4E6D-BD50-F8C2D5391C3B}" type="presParOf" srcId="{E2E4667A-2737-461F-8D20-80219AEBD164}" destId="{0CE06DC2-39D3-4908-9E7D-BBDAD2CEE93F}" srcOrd="1" destOrd="0" presId="urn:microsoft.com/office/officeart/2005/8/layout/cycle6"/>
    <dgm:cxn modelId="{19B9ED98-17D4-4D4D-AB93-A58024B74785}" type="presParOf" srcId="{E2E4667A-2737-461F-8D20-80219AEBD164}" destId="{226FA435-426A-4BBE-91D2-D858A2383191}" srcOrd="2" destOrd="0" presId="urn:microsoft.com/office/officeart/2005/8/layout/cycle6"/>
    <dgm:cxn modelId="{4BE090E5-39F6-4C85-AA6D-EE215502803A}" type="presParOf" srcId="{E2E4667A-2737-461F-8D20-80219AEBD164}" destId="{521C76E1-5BF3-43CF-A07C-0FF5E632832B}" srcOrd="3" destOrd="0" presId="urn:microsoft.com/office/officeart/2005/8/layout/cycle6"/>
    <dgm:cxn modelId="{A0603D4A-D7DC-4730-8748-523D2F490D2E}" type="presParOf" srcId="{E2E4667A-2737-461F-8D20-80219AEBD164}" destId="{EC1B0D72-DC5E-4A16-BB75-D5976BA5D49E}" srcOrd="4" destOrd="0" presId="urn:microsoft.com/office/officeart/2005/8/layout/cycle6"/>
    <dgm:cxn modelId="{EE35CD86-DD3B-44C8-AA1B-49CAC1311C40}" type="presParOf" srcId="{E2E4667A-2737-461F-8D20-80219AEBD164}" destId="{96AD9045-4365-4998-8634-FEDE8B6AE854}" srcOrd="5" destOrd="0" presId="urn:microsoft.com/office/officeart/2005/8/layout/cycle6"/>
    <dgm:cxn modelId="{748D4406-5C18-4560-AC47-BF06EB27B3EC}" type="presParOf" srcId="{E2E4667A-2737-461F-8D20-80219AEBD164}" destId="{FD10F448-590A-4D5F-A221-4D25CBF2E226}" srcOrd="6" destOrd="0" presId="urn:microsoft.com/office/officeart/2005/8/layout/cycle6"/>
    <dgm:cxn modelId="{91CA9AFB-52C3-4FA7-80E1-ED2AD0B0BBDD}" type="presParOf" srcId="{E2E4667A-2737-461F-8D20-80219AEBD164}" destId="{07E9ED39-49C6-4B80-AC4D-AFAEAE888C13}" srcOrd="7" destOrd="0" presId="urn:microsoft.com/office/officeart/2005/8/layout/cycle6"/>
    <dgm:cxn modelId="{52CFDD6D-96F8-470F-8B86-875FA9401EDF}" type="presParOf" srcId="{E2E4667A-2737-461F-8D20-80219AEBD164}" destId="{5894BD15-A7BC-4791-BEA8-C93054126CF5}" srcOrd="8" destOrd="0" presId="urn:microsoft.com/office/officeart/2005/8/layout/cycle6"/>
    <dgm:cxn modelId="{A7F0E1D2-B1DA-452E-A4AE-9802C39E80E0}" type="presParOf" srcId="{E2E4667A-2737-461F-8D20-80219AEBD164}" destId="{C299B55C-3128-4A60-9DA2-D49ACF65B4EE}" srcOrd="9" destOrd="0" presId="urn:microsoft.com/office/officeart/2005/8/layout/cycle6"/>
    <dgm:cxn modelId="{F54C10AC-C29E-426A-9181-8B71D18BB812}" type="presParOf" srcId="{E2E4667A-2737-461F-8D20-80219AEBD164}" destId="{E0437941-5688-414A-946E-AE3926DD3514}" srcOrd="10" destOrd="0" presId="urn:microsoft.com/office/officeart/2005/8/layout/cycle6"/>
    <dgm:cxn modelId="{686C6D18-7C8E-4B00-B53C-86C1607E0C5C}" type="presParOf" srcId="{E2E4667A-2737-461F-8D20-80219AEBD164}" destId="{0A5B7318-D692-4555-BB5E-6E500F3C7907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BF8BED-DF67-4E63-A717-14D9A6DBBE30}">
      <dsp:nvSpPr>
        <dsp:cNvPr id="0" name=""/>
        <dsp:cNvSpPr/>
      </dsp:nvSpPr>
      <dsp:spPr>
        <a:xfrm rot="10800000">
          <a:off x="0" y="0"/>
          <a:ext cx="8458200" cy="1436290"/>
        </a:xfrm>
        <a:prstGeom prst="trapezoid">
          <a:avLst>
            <a:gd name="adj" fmla="val 7361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High School Diploma</a:t>
          </a:r>
          <a:endParaRPr lang="en-US" sz="4400" kern="1200" dirty="0"/>
        </a:p>
      </dsp:txBody>
      <dsp:txXfrm>
        <a:off x="1480184" y="0"/>
        <a:ext cx="5497830" cy="1436290"/>
      </dsp:txXfrm>
    </dsp:sp>
    <dsp:sp modelId="{C0786F49-65F9-462F-8572-1F89D4B5F210}">
      <dsp:nvSpPr>
        <dsp:cNvPr id="0" name=""/>
        <dsp:cNvSpPr/>
      </dsp:nvSpPr>
      <dsp:spPr>
        <a:xfrm rot="10800000">
          <a:off x="1057274" y="1436290"/>
          <a:ext cx="6343650" cy="1436290"/>
        </a:xfrm>
        <a:prstGeom prst="trapezoid">
          <a:avLst>
            <a:gd name="adj" fmla="val 73611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Bachelor’s Degree</a:t>
          </a:r>
          <a:endParaRPr lang="en-US" sz="4400" kern="1200" dirty="0"/>
        </a:p>
      </dsp:txBody>
      <dsp:txXfrm>
        <a:off x="2167413" y="1436290"/>
        <a:ext cx="4123372" cy="1436290"/>
      </dsp:txXfrm>
    </dsp:sp>
    <dsp:sp modelId="{ADBD2B74-CA09-4506-9254-497DA9A90743}">
      <dsp:nvSpPr>
        <dsp:cNvPr id="0" name=""/>
        <dsp:cNvSpPr/>
      </dsp:nvSpPr>
      <dsp:spPr>
        <a:xfrm rot="10800000">
          <a:off x="2114550" y="2872581"/>
          <a:ext cx="4229100" cy="1436290"/>
        </a:xfrm>
        <a:prstGeom prst="trapezoid">
          <a:avLst>
            <a:gd name="adj" fmla="val 7361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Certificate</a:t>
          </a:r>
          <a:endParaRPr lang="en-US" sz="4400" kern="1200" dirty="0"/>
        </a:p>
      </dsp:txBody>
      <dsp:txXfrm>
        <a:off x="2854642" y="2872581"/>
        <a:ext cx="2748915" cy="1436290"/>
      </dsp:txXfrm>
    </dsp:sp>
    <dsp:sp modelId="{9AF12F83-F2A4-41FD-9323-A261AAAAE89D}">
      <dsp:nvSpPr>
        <dsp:cNvPr id="0" name=""/>
        <dsp:cNvSpPr/>
      </dsp:nvSpPr>
      <dsp:spPr>
        <a:xfrm rot="10800000">
          <a:off x="3171824" y="4308872"/>
          <a:ext cx="2114550" cy="1436290"/>
        </a:xfrm>
        <a:prstGeom prst="trapezoid">
          <a:avLst>
            <a:gd name="adj" fmla="val 7361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Master’s Degree</a:t>
          </a:r>
          <a:endParaRPr lang="en-US" sz="4400" kern="1200" dirty="0"/>
        </a:p>
      </dsp:txBody>
      <dsp:txXfrm>
        <a:off x="3171824" y="4308872"/>
        <a:ext cx="2114550" cy="143629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03A0B6-4FBB-49B7-83C1-E974A1C02130}">
      <dsp:nvSpPr>
        <dsp:cNvPr id="0" name=""/>
        <dsp:cNvSpPr/>
      </dsp:nvSpPr>
      <dsp:spPr>
        <a:xfrm>
          <a:off x="3213013" y="1145"/>
          <a:ext cx="2260773" cy="146950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High School Diploma</a:t>
          </a:r>
          <a:endParaRPr lang="en-US" sz="3100" kern="1200" dirty="0"/>
        </a:p>
      </dsp:txBody>
      <dsp:txXfrm>
        <a:off x="3213013" y="1145"/>
        <a:ext cx="2260773" cy="1469502"/>
      </dsp:txXfrm>
    </dsp:sp>
    <dsp:sp modelId="{226FA435-426A-4BBE-91D2-D858A2383191}">
      <dsp:nvSpPr>
        <dsp:cNvPr id="0" name=""/>
        <dsp:cNvSpPr/>
      </dsp:nvSpPr>
      <dsp:spPr>
        <a:xfrm>
          <a:off x="1916996" y="735896"/>
          <a:ext cx="4852806" cy="4852806"/>
        </a:xfrm>
        <a:custGeom>
          <a:avLst/>
          <a:gdLst/>
          <a:ahLst/>
          <a:cxnLst/>
          <a:rect l="0" t="0" r="0" b="0"/>
          <a:pathLst>
            <a:path>
              <a:moveTo>
                <a:pt x="3573053" y="288033"/>
              </a:moveTo>
              <a:arcTo wR="2426403" hR="2426403" stAng="17892083" swAng="262421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1C76E1-5BF3-43CF-A07C-0FF5E632832B}">
      <dsp:nvSpPr>
        <dsp:cNvPr id="0" name=""/>
        <dsp:cNvSpPr/>
      </dsp:nvSpPr>
      <dsp:spPr>
        <a:xfrm>
          <a:off x="5639416" y="2427548"/>
          <a:ext cx="2260773" cy="146950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Bachelor’s Degree</a:t>
          </a:r>
          <a:endParaRPr lang="en-US" sz="3100" kern="1200" dirty="0"/>
        </a:p>
      </dsp:txBody>
      <dsp:txXfrm>
        <a:off x="5639416" y="2427548"/>
        <a:ext cx="2260773" cy="1469502"/>
      </dsp:txXfrm>
    </dsp:sp>
    <dsp:sp modelId="{96AD9045-4365-4998-8634-FEDE8B6AE854}">
      <dsp:nvSpPr>
        <dsp:cNvPr id="0" name=""/>
        <dsp:cNvSpPr/>
      </dsp:nvSpPr>
      <dsp:spPr>
        <a:xfrm>
          <a:off x="1916996" y="735896"/>
          <a:ext cx="4852806" cy="4852806"/>
        </a:xfrm>
        <a:custGeom>
          <a:avLst/>
          <a:gdLst/>
          <a:ahLst/>
          <a:cxnLst/>
          <a:rect l="0" t="0" r="0" b="0"/>
          <a:pathLst>
            <a:path>
              <a:moveTo>
                <a:pt x="4733241" y="3178685"/>
              </a:moveTo>
              <a:arcTo wR="2426403" hR="2426403" stAng="1083699" swAng="2624218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10F448-590A-4D5F-A221-4D25CBF2E226}">
      <dsp:nvSpPr>
        <dsp:cNvPr id="0" name=""/>
        <dsp:cNvSpPr/>
      </dsp:nvSpPr>
      <dsp:spPr>
        <a:xfrm>
          <a:off x="3213013" y="4853951"/>
          <a:ext cx="2260773" cy="146950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Teaching Certificate</a:t>
          </a:r>
          <a:endParaRPr lang="en-US" sz="3100" kern="1200" dirty="0"/>
        </a:p>
      </dsp:txBody>
      <dsp:txXfrm>
        <a:off x="3213013" y="4853951"/>
        <a:ext cx="2260773" cy="1469502"/>
      </dsp:txXfrm>
    </dsp:sp>
    <dsp:sp modelId="{5894BD15-A7BC-4791-BEA8-C93054126CF5}">
      <dsp:nvSpPr>
        <dsp:cNvPr id="0" name=""/>
        <dsp:cNvSpPr/>
      </dsp:nvSpPr>
      <dsp:spPr>
        <a:xfrm>
          <a:off x="1916996" y="735896"/>
          <a:ext cx="4852806" cy="4852806"/>
        </a:xfrm>
        <a:custGeom>
          <a:avLst/>
          <a:gdLst/>
          <a:ahLst/>
          <a:cxnLst/>
          <a:rect l="0" t="0" r="0" b="0"/>
          <a:pathLst>
            <a:path>
              <a:moveTo>
                <a:pt x="1279752" y="4564772"/>
              </a:moveTo>
              <a:arcTo wR="2426403" hR="2426403" stAng="7092083" swAng="2624218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9B55C-3128-4A60-9DA2-D49ACF65B4EE}">
      <dsp:nvSpPr>
        <dsp:cNvPr id="0" name=""/>
        <dsp:cNvSpPr/>
      </dsp:nvSpPr>
      <dsp:spPr>
        <a:xfrm>
          <a:off x="786610" y="2427548"/>
          <a:ext cx="2260773" cy="146950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Master’s Degree</a:t>
          </a:r>
          <a:endParaRPr lang="en-US" sz="3100" kern="1200" dirty="0"/>
        </a:p>
      </dsp:txBody>
      <dsp:txXfrm>
        <a:off x="786610" y="2427548"/>
        <a:ext cx="2260773" cy="1469502"/>
      </dsp:txXfrm>
    </dsp:sp>
    <dsp:sp modelId="{0A5B7318-D692-4555-BB5E-6E500F3C7907}">
      <dsp:nvSpPr>
        <dsp:cNvPr id="0" name=""/>
        <dsp:cNvSpPr/>
      </dsp:nvSpPr>
      <dsp:spPr>
        <a:xfrm>
          <a:off x="1916996" y="735896"/>
          <a:ext cx="4852806" cy="4852806"/>
        </a:xfrm>
        <a:custGeom>
          <a:avLst/>
          <a:gdLst/>
          <a:ahLst/>
          <a:cxnLst/>
          <a:rect l="0" t="0" r="0" b="0"/>
          <a:pathLst>
            <a:path>
              <a:moveTo>
                <a:pt x="119564" y="1674120"/>
              </a:moveTo>
              <a:arcTo wR="2426403" hR="2426403" stAng="11883699" swAng="2624218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4094D5-DEC5-4DB9-9DC3-A88DEE5AE7EA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0F096-ED0D-4AF5-8C18-78EA63AF1C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7370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Annual</a:t>
            </a:r>
            <a:r>
              <a:rPr lang="en-US" baseline="0" dirty="0" smtClean="0"/>
              <a:t> Mean Salaries</a:t>
            </a:r>
          </a:p>
          <a:p>
            <a:r>
              <a:rPr lang="en-US" baseline="0" dirty="0" smtClean="0"/>
              <a:t>Average is $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53,342.00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ECB81-421E-438E-A9B8-1D6A7F3F7618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Annual</a:t>
            </a:r>
            <a:r>
              <a:rPr lang="en-US" baseline="0" dirty="0" smtClean="0"/>
              <a:t> Mean Salaries</a:t>
            </a:r>
          </a:p>
          <a:p>
            <a:r>
              <a:rPr lang="en-US" baseline="0" dirty="0" smtClean="0"/>
              <a:t>Average is $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53,342.00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ECB81-421E-438E-A9B8-1D6A7F3F7618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71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4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33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620837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725913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5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203607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419871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619069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84148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99588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4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745795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4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103085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0958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75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12077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639089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391542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07936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53955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849826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43787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089219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465097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3830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233800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3745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34169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964127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45257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240977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182159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095008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200719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392487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4563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25608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091363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257646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969840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622842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018754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304085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29747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836104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245264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3591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4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57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73198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670405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25619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83986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677054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517158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7672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978050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63682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306180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8268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646754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035359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956603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046102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575857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681825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139840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917061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17977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908014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9829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229552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559277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992444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131549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371584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632872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660005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606689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814449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225749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5716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909380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728827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510484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005036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03788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51386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110069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92943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46233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617855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9903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773573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659639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865399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846055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222860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251221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531011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957520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038237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861713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25121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53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631934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26956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486848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650253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062373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845013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2136270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1968284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304393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361740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997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53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2558614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544812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391567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24525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589546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0156064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425842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3072905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0658559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161099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7847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1503251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9689756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79357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207551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2938391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0908074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113843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175235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1183043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35734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46554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0394843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65370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73436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2321463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207249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5778299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283071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28038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2936269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5636587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97394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4440217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751347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819971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973736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823301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6419691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474054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6215304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8864877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272529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75786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855262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456304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53961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0493213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1949633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6295762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9112114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341921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425601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5726169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84750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4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57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7204839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5835435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6614797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2375546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3475820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3557971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1455774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6728874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8882437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9575538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44664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7384742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9742165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7454150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8448505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085493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569505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519003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9182167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5672136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0730967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67648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364467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675171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4462118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4888407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6738685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8682161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99084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00908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6827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53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27951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53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92153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76845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95166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24382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82316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5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05119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53398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04695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5147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3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3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51743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5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5520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53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70877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6029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37680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18903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06471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3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56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6220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026476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7271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81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40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80" y="144440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39488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035264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52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13701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52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20999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99261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62234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109082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8929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1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54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1186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3687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18271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850792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04377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50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584472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50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62596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68563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031175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3779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084834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0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53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9310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426157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793993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866054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372842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9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621561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9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40448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604407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840123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178499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0367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9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51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449702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181139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05178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033981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47740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8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522576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8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749215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999758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372734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8886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83" y="640805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84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462840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7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50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647294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736033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421634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575129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67627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6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665772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6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437319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442663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1257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84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36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AB969CE-59A1-475B-86FF-32B77871EA86}" type="datetimeFigureOut">
              <a:rPr lang="en-US" smtClean="0"/>
              <a:pPr/>
              <a:t>1/30/2014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83" y="640805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805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BBFF18C-372B-4B84-8AF1-98FE344082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7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7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7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1436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571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8599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578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0128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764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0885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3250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8559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6123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806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2434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9989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867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7056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335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73213-F97E-4CB7-80AD-5309BE01DE7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DEBD5-7DDF-4A51-B72E-E42DD00FD05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298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5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020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5076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4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4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4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7628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3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3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3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273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1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1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1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340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0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40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0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7751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8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9C9-C5F8-4808-9A34-0EEBDCE8B22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1/30/2014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8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8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000F4-56F7-477B-B640-41F2EE0AA5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1139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stvincent.edu/Majors_and_Programs/Majors_and_Programs/Criminology_Law_and_Society/Home/?gclid=CIW22a3do7wCFSzNOgodAXcAXQ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iLa6JZ8y2W4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\\cmsdshs\vol1\users\teachers\masonj\Downloads\AP616735289010.MP3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s.gov/oes/current/naics4_611100.htm" TargetMode="External"/><Relationship Id="rId7" Type="http://schemas.openxmlformats.org/officeDocument/2006/relationships/hyperlink" Target="http://www.bls.gov/oes/current/naics4_611300.htm" TargetMode="External"/><Relationship Id="rId2" Type="http://schemas.openxmlformats.org/officeDocument/2006/relationships/hyperlink" Target="http://www.bls.gov/oes/current/oes252031.htm" TargetMode="External"/><Relationship Id="rId1" Type="http://schemas.openxmlformats.org/officeDocument/2006/relationships/slideLayout" Target="../slideLayouts/slideLayout145.xml"/><Relationship Id="rId6" Type="http://schemas.openxmlformats.org/officeDocument/2006/relationships/hyperlink" Target="http://www.bls.gov/oes/current/naics4_999300.htm" TargetMode="External"/><Relationship Id="rId5" Type="http://schemas.openxmlformats.org/officeDocument/2006/relationships/hyperlink" Target="http://www.bls.gov/oes/current/naics4_999200.htm" TargetMode="External"/><Relationship Id="rId4" Type="http://schemas.openxmlformats.org/officeDocument/2006/relationships/hyperlink" Target="http://www.bls.gov/oes/current/naics4_561300.htm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s.gov/oes/current/oes252031.ht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6.xml"/><Relationship Id="rId4" Type="http://schemas.openxmlformats.org/officeDocument/2006/relationships/chart" Target="../charts/char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s.gov/oes/current/oes252031.ht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0.xml"/><Relationship Id="rId4" Type="http://schemas.openxmlformats.org/officeDocument/2006/relationships/chart" Target="../charts/char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6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nces.ed.gov/fastfacts/display.asp?id=40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295401"/>
            <a:ext cx="8458200" cy="2287072"/>
          </a:xfrm>
        </p:spPr>
        <p:txBody>
          <a:bodyPr>
            <a:normAutofit/>
          </a:bodyPr>
          <a:lstStyle/>
          <a:p>
            <a:r>
              <a:rPr lang="en-US" dirty="0" smtClean="0"/>
              <a:t>Using </a:t>
            </a:r>
            <a:r>
              <a:rPr lang="en-US" dirty="0" smtClean="0">
                <a:solidFill>
                  <a:srgbClr val="FF0000"/>
                </a:solidFill>
              </a:rPr>
              <a:t>Hot Links, Smart Art,  Graphs and Google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in PowerPoint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3891" y="4191000"/>
            <a:ext cx="7772400" cy="1199704"/>
          </a:xfrm>
        </p:spPr>
        <p:txBody>
          <a:bodyPr/>
          <a:lstStyle/>
          <a:p>
            <a:r>
              <a:rPr lang="en-US" dirty="0" smtClean="0"/>
              <a:t>Graduation Project 2014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Picture 3" descr="book club presents 004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55" y="2743208"/>
            <a:ext cx="3868439" cy="28904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0" y="2590910"/>
            <a:ext cx="3505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Just like the text example, insert the website URL and click OK.</a:t>
            </a:r>
          </a:p>
          <a:p>
            <a:r>
              <a:rPr lang="en-US" sz="3200" dirty="0" smtClean="0"/>
              <a:t>This picture is now a </a:t>
            </a:r>
            <a:r>
              <a:rPr lang="en-US" sz="3200" b="1" dirty="0" smtClean="0">
                <a:solidFill>
                  <a:srgbClr val="FF0000"/>
                </a:solidFill>
              </a:rPr>
              <a:t>hot link</a:t>
            </a:r>
            <a:r>
              <a:rPr lang="en-US" sz="3200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4690872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 smtClean="0"/>
              <a:t>Select “Insert”</a:t>
            </a:r>
          </a:p>
          <a:p>
            <a:r>
              <a:rPr lang="en-US" sz="3600" dirty="0" smtClean="0"/>
              <a:t>Compose text on your slide and highlight it </a:t>
            </a:r>
          </a:p>
          <a:p>
            <a:r>
              <a:rPr lang="en-US" sz="3600" dirty="0" smtClean="0"/>
              <a:t>Locate  YouTube video and copy URL</a:t>
            </a:r>
          </a:p>
          <a:p>
            <a:r>
              <a:rPr lang="en-US" sz="3600" dirty="0" smtClean="0"/>
              <a:t>Select </a:t>
            </a:r>
            <a:r>
              <a:rPr lang="en-US" sz="3600" dirty="0" smtClean="0">
                <a:solidFill>
                  <a:srgbClr val="FF0000"/>
                </a:solidFill>
              </a:rPr>
              <a:t>Hyperlink</a:t>
            </a:r>
            <a:r>
              <a:rPr lang="en-US" sz="3600" dirty="0" smtClean="0"/>
              <a:t> from the ribbon and enter the </a:t>
            </a:r>
            <a:r>
              <a:rPr lang="en-US" sz="3600" dirty="0" smtClean="0">
                <a:solidFill>
                  <a:srgbClr val="FF0000"/>
                </a:solidFill>
              </a:rPr>
              <a:t>URL in the Address </a:t>
            </a:r>
            <a:r>
              <a:rPr lang="en-US" sz="3600" dirty="0" smtClean="0"/>
              <a:t>blank</a:t>
            </a:r>
          </a:p>
          <a:p>
            <a:r>
              <a:rPr lang="en-US" sz="3600" dirty="0" smtClean="0"/>
              <a:t>Click OK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   Hot Link </a:t>
            </a:r>
            <a:r>
              <a:rPr lang="en-US" sz="3600" dirty="0" smtClean="0"/>
              <a:t>is indicated by underlining.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Linking to a YouTube Video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209808"/>
            <a:ext cx="8229600" cy="37974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5400" dirty="0" smtClean="0">
                <a:hlinkClick r:id="rId2"/>
              </a:rPr>
              <a:t>Fire Fighting</a:t>
            </a:r>
            <a:endParaRPr lang="en-US" sz="5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rmAutofit/>
          </a:bodyPr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3429004"/>
            <a:ext cx="777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This video is a demonstration of working with powders to put out a fire.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Audio files can be  downloaded from AP Images (POWER Library)</a:t>
            </a:r>
          </a:p>
          <a:p>
            <a:endParaRPr lang="en-US" sz="2800" dirty="0" smtClean="0"/>
          </a:p>
          <a:p>
            <a:r>
              <a:rPr lang="en-US" sz="2800" dirty="0" smtClean="0"/>
              <a:t>Search AP Images use the Media drop down menu and select sound bank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/>
          <a:lstStyle/>
          <a:p>
            <a:pPr algn="ctr"/>
            <a:r>
              <a:rPr lang="en-US" dirty="0" smtClean="0"/>
              <a:t>Inserting Audio Files in PPT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Arrow 4"/>
          <p:cNvSpPr/>
          <p:nvPr/>
        </p:nvSpPr>
        <p:spPr>
          <a:xfrm>
            <a:off x="2667000" y="762000"/>
            <a:ext cx="8382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/>
          <p:cNvSpPr/>
          <p:nvPr/>
        </p:nvSpPr>
        <p:spPr>
          <a:xfrm>
            <a:off x="1295400" y="2362200"/>
            <a:ext cx="8382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3657600" y="2514600"/>
            <a:ext cx="1524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414" y="253235"/>
            <a:ext cx="8589786" cy="553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2438492"/>
            <a:ext cx="3200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Insert search terms.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Look/listen to results.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Download as a MP3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Select from file.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Insert as  a sound file and play on click.</a:t>
            </a:r>
          </a:p>
          <a:p>
            <a:endParaRPr lang="en-US" sz="2400" b="1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8001000" y="152400"/>
            <a:ext cx="304800" cy="1143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10" name="AP616735289010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590925"/>
            <a:ext cx="304800" cy="304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4800" y="1524110"/>
            <a:ext cx="853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Comments on fastest growing occupations from Career Builder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5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AP IMAGES and Graphics from POWER Library</a:t>
            </a:r>
          </a:p>
          <a:p>
            <a:r>
              <a:rPr lang="en-US" sz="4000" dirty="0" smtClean="0"/>
              <a:t>Morgue File</a:t>
            </a:r>
          </a:p>
          <a:p>
            <a:r>
              <a:rPr lang="en-US" sz="4000" dirty="0" err="1" smtClean="0"/>
              <a:t>Flickr</a:t>
            </a:r>
            <a:r>
              <a:rPr lang="en-US" sz="4000" dirty="0" smtClean="0"/>
              <a:t> Commons</a:t>
            </a:r>
          </a:p>
          <a:p>
            <a:r>
              <a:rPr lang="en-US" sz="4000" dirty="0" smtClean="0"/>
              <a:t>Google Images (labeled for reuse)</a:t>
            </a:r>
            <a:endParaRPr lang="en-US" sz="4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to find “</a:t>
            </a:r>
            <a:r>
              <a:rPr lang="en-US" dirty="0" smtClean="0">
                <a:solidFill>
                  <a:srgbClr val="FF0000"/>
                </a:solidFill>
              </a:rPr>
              <a:t>free images</a:t>
            </a:r>
            <a:r>
              <a:rPr lang="en-US" dirty="0" smtClean="0"/>
              <a:t>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Print Screen and Paint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 descr="data:image/jpeg;base64,/9j/4AAQSkZJRgABAQAAAQABAAD/2wCEAAkGBwgHBgkIBwgKCgkLDRYPDQwMDRsUFRAWIB0iIiAdHx8kKDQsJCYxJx8fLT0tMTU3Ojo6Iys/RD84QzQ5OjcBCgoKDQwNGg8PGjclHyU3Nzc3Nzc3Nzc3Nzc3Nzc3Nzc3Nzc3Nzc3Nzc3Nzc3Nzc3Nzc3Nzc3Nzc3Nzc3Nzc3N//AABEIAG4AbAMBIgACEQEDEQH/xAAbAAABBQEBAAAAAAAAAAAAAAAEAAECBQYDB//EADkQAAEDAwAHBAkDBAMBAAAAAAEAAgMEBREGEhQhMVFxE0FhkRUiMjRSU4GSoQdCoiMzQ3JiY+Ek/8QAFgEBAQEAAAAAAAAAAAAAAAAAAAEC/8QAFxEBAQEBAAAAAAAAAAAAAAAAABEBIf/aAAwDAQACEQMRAD8A8ve9rPacB1K4uq4B/mb9N6BubyZg3uAQrQwje8g9NytRaOroR+/PQFR2+LmfJACAuI1HtOfFdhbpz8OeWd6Ugjb4+Z8ktuj+I+SGFvmPAsPRyXo+fP7PuSkEivi+L8J9vi+I+SDNHKDguZnlrJ9gqOTfNKQXt8XxHyKbbovj/BQuwVHJvmmNDPyb5pSDBWxfH+FJtbFn+4PJV8lJJE3WfgDquZa0fuSkW22QfNH5S2yD5oVMpiNx4BKQRcvePoEIirl7yegQiaY7UhxUx/7Bet/pWZxT6SmjlghqhSw9jLPjUY7MuCfDhleRQHE8Z/5BbKz3uW1UN2pY6eOVtyphA9znEdmBrbwO/wBo7lB6NerVo/fql89yr49rttu7a5TWwANcRvPccnDX7uOHDwVPQ0Oh82iV5q447k2NlQ1vbSsjdPFvGqGHhjnnmsjaL3LaqO60scEcjblSOpnuc7BjBBGRz4ncirFpJHa7bXW2stcVyoqwhz4nTuiIcOB1gCfLB8UG1qqqav0NazRCagdBBRatfbnQDtgces4Z79x48eZWfuujNjs0UFBca+udfJ443hkDGmJhe7ABJHPO/PcuFLplTW+3SRWnRyjoq6Wn7CStbMXktxvOqWjeeqhU6W01xoqf0vY46q6UsTY4Lg2qdGfVILXOYBgkEZ3+KC6rNArKK6ts9Ddqx94gpzUtZLE3si3d6pIHHeO/vC86a4Oa14/cMrXt04eNLqrSD0c3M9KafZzP7IIbv1tXfvbwx3rINGq1reOBhUDXL3Y/7BVKtrl7qeoVQopJ8pkkBVx95PRCoq4+8lCq6Ykz229VfZVA32h1V254aMuIA5lQTynyuTXBwy0hw8E+VUdM4TZXMyNBDXPaDyJT5UE8pZUCU2sqONwP/wAx6hVSsq45gPUKtUU6ZJJAVcfeXdAhUXcfePohFdMSZ7QXp36VzUEVyr2zy0sFzlgay3TVTNZjX+trfX2O8ZwV5jH7Y6rWaPVWj9O+qGklsqa+N7W9js82oYyCc5GsM53dMKDS6RWK617b5cL46GK8W2OFzqeliDYpoDkdoDxznW+3HQmH9OqWPaH3C51RZSUkMlVFSQB8rJXgktA35aAAeGSrLRi/VF/0rqb46lZSaPUdAaOftpQQxg9ca2eJ3cOSz1i00t9JpHcr7coLlJV1NSZITTTBrey/bG9pwCAAEGu0JoHSaI2t1mprXWNfXTiaaugw6SASPGW7s62MbistUaN2atuekV0NwdbtHqCqELHxQl7jIQMtA5Bx5HiMYQVw01M1vtgoqZ1PWUdzmriQR2ZD3OdqDv4OwdyspNMdH7hLeqS4UNdHaLrIypLYy3tIZwBkjB4EtafPcgoNLdHYtH/Rj6W4ivp7hTmeOURdn6uRjdk8QQs8Stz+p0tLNRaKSW+J8NI62kwRPOSxmW6oJ544rB5VRyqz/RPUIBG1R/onqEEopJJJIC7j7x9EIi7j7x9EIrqYnF/caPEKzI3oCijMtVEwcS4K+NA/OMZUNAYy3BJ5kZTEZ5o00jxxx9UhSv8ADzVQEG78JDIRezOx3JGlfuyAc8jwQCuc97Whz3ODBqtBOdUchyCbVKK2Z29Psr8nvHggraof0j1CBVrcIXMpy7cQHDKqlGiSSSQF3L3j6IXvRVx95PRNRUxnlGR6g9oq6mDbTF2LTOR6x9nojS8u4OPQlQcd+q0bgNw8Ejx7lBLXJIHLlxTa2B3pj4BMd+Mnf496ofX37tx5Jy47uAKhw/8AE4I58fNKiWvvycEpazs8Seij9UsDuwPqopSgSxujPAjhhUMjCx5a7iDvV7nd4oG4wZHatG/9yorkkk+FFH3KBweJQCW43kdy5QVroWajWNPirhc3QwneYmE88KxKr/ST8Y1BjhxTekX/AC2+asNmp/kMUTSU/wAlv5Q4C9Iv+D8pjcHEf2x11kdslN8keZTbFTH/ABfyKHAQuLh/iafqn9Iv+WPNGbDS/K/kU2xUvyj9xQCekXfLHmm9IH4PyjNhpvln7ilsNN8s/cUAfpD/AK/5KL60vBaWneMcUbsFN8DvvSFBTZ9h33IcVAwXDPBGwT0kcTWvieXd53IzYKX4Hfcm9H03wO+9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data:image/jpeg;base64,/9j/4AAQSkZJRgABAQAAAQABAAD/2wCEAAkGBwgHBgkIBwgKCgkLDRYPDQwMDRsUFRAWIB0iIiAdHx8kKDQsJCYxJx8fLT0tMTU3Ojo6Iys/RD84QzQ5OjcBCgoKDQwNGg8PGjclHyU3Nzc3Nzc3Nzc3Nzc3Nzc3Nzc3Nzc3Nzc3Nzc3Nzc3Nzc3Nzc3Nzc3Nzc3Nzc3Nzc3N//AABEIAG4AbAMBIgACEQEDEQH/xAAbAAABBQEBAAAAAAAAAAAAAAAEAAECBQYDB//EADkQAAEDAwAHBAkDBAMBAAAAAAEAAgMEBREGEhQhMVFxE0FhkRUiMjRSU4GSoQdCoiMzQ3JiY+Ek/8QAFgEBAQEAAAAAAAAAAAAAAAAAAAEC/8QAFxEBAQEBAAAAAAAAAAAAAAAAABEBIf/aAAwDAQACEQMRAD8A8ve9rPacB1K4uq4B/mb9N6BubyZg3uAQrQwje8g9NytRaOroR+/PQFR2+LmfJACAuI1HtOfFdhbpz8OeWd6Ugjb4+Z8ktuj+I+SGFvmPAsPRyXo+fP7PuSkEivi+L8J9vi+I+SDNHKDguZnlrJ9gqOTfNKQXt8XxHyKbbovj/BQuwVHJvmmNDPyb5pSDBWxfH+FJtbFn+4PJV8lJJE3WfgDquZa0fuSkW22QfNH5S2yD5oVMpiNx4BKQRcvePoEIirl7yegQiaY7UhxUx/7Bet/pWZxT6SmjlghqhSw9jLPjUY7MuCfDhleRQHE8Z/5BbKz3uW1UN2pY6eOVtyphA9znEdmBrbwO/wBo7lB6NerVo/fql89yr49rttu7a5TWwANcRvPccnDX7uOHDwVPQ0Oh82iV5q447k2NlQ1vbSsjdPFvGqGHhjnnmsjaL3LaqO60scEcjblSOpnuc7BjBBGRz4ncirFpJHa7bXW2stcVyoqwhz4nTuiIcOB1gCfLB8UG1qqqav0NazRCagdBBRatfbnQDtgces4Z79x48eZWfuujNjs0UFBca+udfJ443hkDGmJhe7ABJHPO/PcuFLplTW+3SRWnRyjoq6Wn7CStbMXktxvOqWjeeqhU6W01xoqf0vY46q6UsTY4Lg2qdGfVILXOYBgkEZ3+KC6rNArKK6ts9Ddqx94gpzUtZLE3si3d6pIHHeO/vC86a4Oa14/cMrXt04eNLqrSD0c3M9KafZzP7IIbv1tXfvbwx3rINGq1reOBhUDXL3Y/7BVKtrl7qeoVQopJ8pkkBVx95PRCoq4+8lCq6Ykz229VfZVA32h1V254aMuIA5lQTynyuTXBwy0hw8E+VUdM4TZXMyNBDXPaDyJT5UE8pZUCU2sqONwP/wAx6hVSsq45gPUKtUU6ZJJAVcfeXdAhUXcfePohFdMSZ7QXp36VzUEVyr2zy0sFzlgay3TVTNZjX+trfX2O8ZwV5jH7Y6rWaPVWj9O+qGklsqa+N7W9js82oYyCc5GsM53dMKDS6RWK617b5cL46GK8W2OFzqeliDYpoDkdoDxznW+3HQmH9OqWPaH3C51RZSUkMlVFSQB8rJXgktA35aAAeGSrLRi/VF/0rqb46lZSaPUdAaOftpQQxg9ca2eJ3cOSz1i00t9JpHcr7coLlJV1NSZITTTBrey/bG9pwCAAEGu0JoHSaI2t1mprXWNfXTiaaugw6SASPGW7s62MbistUaN2atuekV0NwdbtHqCqELHxQl7jIQMtA5Bx5HiMYQVw01M1vtgoqZ1PWUdzmriQR2ZD3OdqDv4OwdyspNMdH7hLeqS4UNdHaLrIypLYy3tIZwBkjB4EtafPcgoNLdHYtH/Rj6W4ivp7hTmeOURdn6uRjdk8QQs8Stz+p0tLNRaKSW+J8NI62kwRPOSxmW6oJ544rB5VRyqz/RPUIBG1R/onqEEopJJJIC7j7x9EIi7j7x9EIrqYnF/caPEKzI3oCijMtVEwcS4K+NA/OMZUNAYy3BJ5kZTEZ5o00jxxx9UhSv8ADzVQEG78JDIRezOx3JGlfuyAc8jwQCuc97Whz3ODBqtBOdUchyCbVKK2Z29Psr8nvHggraof0j1CBVrcIXMpy7cQHDKqlGiSSSQF3L3j6IXvRVx95PRNRUxnlGR6g9oq6mDbTF2LTOR6x9nojS8u4OPQlQcd+q0bgNw8Ejx7lBLXJIHLlxTa2B3pj4BMd+Mnf496ofX37tx5Jy47uAKhw/8AE4I58fNKiWvvycEpazs8Seij9UsDuwPqopSgSxujPAjhhUMjCx5a7iDvV7nd4oG4wZHatG/9yorkkk+FFH3KBweJQCW43kdy5QVroWajWNPirhc3QwneYmE88KxKr/ST8Y1BjhxTekX/AC2+asNmp/kMUTSU/wAlv5Q4C9Iv+D8pjcHEf2x11kdslN8keZTbFTH/ABfyKHAQuLh/iafqn9Iv+WPNGbDS/K/kU2xUvyj9xQCekXfLHmm9IH4PyjNhpvln7ilsNN8s/cUAfpD/AK/5KL60vBaWneMcUbsFN8DvvSFBTZ9h33IcVAwXDPBGwT0kcTWvieXd53IzYKX4Hfcm9H03wO+9IP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3505200"/>
            <a:ext cx="1696242" cy="1727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1061" y="838200"/>
            <a:ext cx="35927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Using </a:t>
            </a:r>
            <a:r>
              <a:rPr lang="en-US" sz="3200" dirty="0" err="1" smtClean="0"/>
              <a:t>PrtScn</a:t>
            </a:r>
            <a:r>
              <a:rPr lang="en-US" sz="3200" dirty="0" smtClean="0"/>
              <a:t>  &amp;</a:t>
            </a:r>
          </a:p>
          <a:p>
            <a:r>
              <a:rPr lang="en-US" sz="3200" dirty="0" smtClean="0"/>
              <a:t>Paint to insert a graphic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237653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 descr="data:image/jpeg;base64,/9j/4AAQSkZJRgABAQAAAQABAAD/2wCEAAkGBwgHBgkIBwgKCgkLDRYPDQwMDRsUFRAWIB0iIiAdHx8kKDQsJCYxJx8fLT0tMTU3Ojo6Iys/RD84QzQ5OjcBCgoKDQwNGg8PGjclHyU3Nzc3Nzc3Nzc3Nzc3Nzc3Nzc3Nzc3Nzc3Nzc3Nzc3Nzc3Nzc3Nzc3Nzc3Nzc3Nzc3N//AABEIAH4AfgMBEQACEQEDEQH/xAAbAAACAwEBAQAAAAAAAAAAAAAABQMEBgECB//EADwQAAEDAgMFBAgEBAcAAAAAAAECAwQAEQUSIRMxQVFhBiJxkRQyUoGhscHRI0Jy4RUkM0MlVGJzkvDx/8QAGgEBAAIDAQAAAAAAAAAAAAAAAAEEAgMFBv/EACoRAAICAQQCAwABBAMBAAAAAAABAgMRBBIhMUFRBRMycWGRsfEiI6EU/9oADAMBAAIRAxEAPwD7jQBQBQBQHCQBc0BEp9P5daA8F5fEgUBCqUgHvPJv+qsd8fZKi2AlIO55P/Ko+yHsnayUPK3ggiszEkS97ST4igJEqCtxvQHqgCgCgCgCgCgCgInHQk2TqaAqSJKGxd1Wp3D9qwnOMOzJRcuhc9iLijZruJ+NVZ6iT/JujUl2VFuKWbrUVHrWhtvs2JLweb6248qjBIXoDqVqQboJB6VKbXRGCw1iD6N6s45KrbG+a75MHXFl+NNbfsAci+R4+FWoXRn/ACaZQcS+09c5F6HgedbTAnoAoAoAoAoCB52xyI9bj0oBbNmpYGRsgr49K0W3bOF2bIV7uWKVOKWoqWcyjvJ31SbbeWWEkjl6gkS9qsUcwzDQqObPPKyIV7PM+NdT4nRx1N+J/mPJo1FjhHg+ftypDUgSEPOB8G+0zG969pKmqUPrcVt9HNUpJ5zybzsrjLmKRVokm8hi11WtnB3Hx01rx3y+gjpLE6/zL/zB0dPa5xw+x5euQWAvQnAZiNQdaEYHMCQZLKkqP4iLa/I1fps3rkq2R2vgaR3No0Dx3HxrcYEtAFAFARvObNF95OgHM0AsnSfR2dDd1Z0+9arrNkf6mcI7mI1uCylrVYbyomqGcstpeEQsS48gkR32nSN4QsG1QZSrlD9LBNehiLcdwxGLQtiV5FpVmbVbcevSr3x+teju34yn2arqlZHBinuzeKtLy+jbTX1m1gg16uHzGims78fyc96exeDS9lcGfwtLz0qwcdASEA3ygc64HzHyNeqcYVdLyW9NS68uRoL1xC0GapBzNUAYYLcvuHgE2NWdN+mabukNoDyQHrn+6oCrpXLrbiV+qd1Ae6AKApurC3VEnuo+dAZuZI9IfUvhuT4VzbJ75ZLkI7VgxXbSUsyWIqVkNhvOpI3Ek6XqInX+PgtrmJMNkqhzmX21ZSlQzfpvr8KkuXQU4OLPpAUCAQbg6gisDz3QXqAcvUgL1AJY7D0hRDSCrmdwFZwhKfREpKPZcGESD6y0J95+1blppezX9yPYwdY9Z9IHGyalaV+yPvXonURCj7KE2t15e4hOl+ajuAqzCCgsI0yk5PLI5D7GDYaZMxzI2y2bknVaj9SamUlBZYjFzeEXsOf2q2HQLB9nNa/QH61KeVkhrDwNKkg8OrCG1KPAXoBPiDpZgK1769L+O+tV8tsDZWsyEF65xaMZ2tjPJxIyFIUWlpSEqG4WG41mujsaGcXXt8iPTnUl7k+gYGl5GExkyLhwJ1B32vpf3WrB9nA1Li7Zbei9eoNJy9AF9KAfP7WJCZjw0pL7hCQVDRJtck104R2xSKUpOT5InMJn7PO/i0jNyQAkX5aCszEVYtjELsyEtuqkTZzgzZFOkhI630HlWm26NfHk21Uys58GXm9usXkXEcMxUn2E5j5q+1VZaqx9cFqOmgu+RBLmTMQdBlSHX1qNk51X1PLlWhylLt5NyjGPSPs+HNlp6JHvcssWV5AfQ11l0ctvLY4qSCtiB/lin2iE+dAI+0C7bFHiflVTVPpG+hdsT5qqFg4SCLEAjlUghTGjJXnTHZCvaDYvQzdk3xkmzVBgcvQBegDNbWpBqgoOKivi2UG9/EV1IvKTKLWGWJS8zqEjVCbknrUkHxLGpip+LS5KzfaOnL+kGwHlauTZLdJs6lcdsEilWBmafsLgxnYiJ76bRIhzFR3KWNQPdvPuqzp6t0svpGjUWbY7V5PpuEJLpdmKBG1PcB9kbvvXQOeM6AqYibNN/wC4n50Bn+0R/HZ/QfnVPVfpFijpixsZzauVrNQ6YJrtlmKyeloATcb6raXWznZsn5MnFJEN66hrC9AF6A5egOFVhe/nQGhwrbDD/wCaGzaHqlRsSOvKuhQpKHJUtxu4K07Ei6C1GuhvcTxNbjWYPHcDkJkqfgR3XkOEktstlRSeOg4Vz76XF7oovU3JrEmT4F2OmzXA9iSFw4adVlzurI8Du8TUVaeUu+ETZqIxXHLN3h8VuU03DgtbHDGdLj+7+3XjXQSUVhFGTcnlmkbQlCAlIsALCpIPVAUsV0iFfsKSryNAJO0ibBhzqQaqapdM30PsVRjfNXnfku4+i5AlUQBc7q59cZSklHszKV69OjScvQEkdpyQ8lpoXUr4DnWUYuTwiG0lljlcLDMPbQZzwK1bsyiCo8gkamrsdPBd8lWV0n0dmN4Xhbf8QmJ2aUaoQSSSfA7zVjT6L7rFGtcle/VqmDlY+BHH7RHG1uJUNjkN0tA3ungepq/rtBLS4ecp/wCSlotfHU5WMNf4LCEqcWEISSomwArnnQGEqQ1gkZLQWj0+RogK1tbieg+NYynGPbJUXLorBTUgpOKYoXgDfZJSUov4Aa++sPvr9mX1T9D2FNirytRXk6DRA0+FZRshLhMiUJR7QxZeznKoWVa/jWZiT0BFLb20dxs/mSRQCCekysFCvztjMfEaH61qvjuh/BsqeJmcS4UG6TauTbVC2OJIu5wdW6pe81FVFdX5QbyRLcQ2m61BI5k2ra3gwlKMVmTwCHEuJzIIUnmDRPJMZKSzF5HXZoAyniRqEWHvNWtL+mab/wAo7KkRMNXJxTEFZ3toUspv3jbcBXU0+nnqJ7If6OdqNTDTw3z/ANmCxjFJWMSi/JUcv5Gwe6gdPvXrtLpq9NDbH+/s8hqtXZqJ7pf29EWHNyVzGkwkqU+VdwDj+1TqPqdUlb+TDTSt+2P1fo+gyJbPZ+Glb6UPYi6myGUHj9EjnXiLZwhnHXg91VGckt3fkzyA68+5LmL2khzUq4AcAOQFc2ybm8l6MFFE2atZmAWUkEGxGoIqU8Mg2yHFBUVR9ZRAPvBvXVXSKD7G1SQcO6gFASI852Oofhvd9F93Uf8AetAZTEYyoctbJ9W90nmOFcyyGyTRehLcsla9azPAlxN4uSVIB7qNBr51Wsll4OHrbXOxx8IgjyHI6rtnTeU8DWMZNGim6VTzE1OB4ghmQ2/c7NYsvoP/AGr9FijJSO5lXVqUT121wN+SsYlDzPJyWcbTrYe0kfOvWfFayFa+qXGfJ5n5fRWW/wDbDnHaMjBhPTpKI8ZBW4rgBu8eVd62+FcHOT4R5ymmy6argss3cKGz2bjoZjoEnE37JKuCep5JHxryus1s9TL1FeD2Gh0MNLD3LyyhjED0aYh99zayXUXWo9Dw5DpXF1PEkdmjoqXqqbzmagLGHsmVNaaAuCrXw41nXHdNIxnLbFs2KRtcTZbTuaSVq8ToPrXUKA3oAoCjisVT7IWybPtnMg9aAUTmE4xBDjYCZCNMp3g8UmtN1anHjs2VT2syqgUkpUCFDQg8K53TLnYmlxnQ+tQQpSSbggVWnB5OJqNPYrG0spkaIr67WbUBzOlQoSfg1w0t03hIbx2wyylvNfLxqxFbVg7dNX1QUPQ4wrGXIQDboLjHIHVHh9qtVXuHD5RE6lLldjuEvDFrckQiy086PxFABKj4g1f/APp+yKi5ZSKS00a5OSjhvs8/4fhxW87JC3FnMVLUFLUfdWErIx7ZsUJS6Rm8TmqnS1PEZU2yoTyFc+ye+WS7XDYsFW9azI5ehJpez8VMSK5Okd3Mnu34J5++r2mrwtzKl88vCHeDNKKFynU2ceVmsd6RwHlVk0DOgCgA0AlxGM5EfM2InODo80PzDmOooBdiOHs4qyJkJY2pHgFW4Hka0XUqfK7Ntdu3h9GZdQtlxTbqChaTqDvqg008MuJp8o83qCSvNkiLFcey5so0HM1tpr+yxQMXwIImPSfSU7YtrbUQCAmxF+VdS34+rY9vZipcmlvXGNgXoDl6AL0A8wXBFvFMiYnK0NUtq3q8eQq1TQ3/AMpFe27HEexy2P4rIDbWkJpV1KA0cUOA6C1XSqaBICUgDcKA7QBQBQHCARYi4NAIsTw9yI4ZeGkJcUe+0r1XPHr1oCgZeF4y8YMqzE9Cf6SiErHgeIqJ0b47muPZENRGM9ifPoXTezstkkxiH0chooe6qM9NJcrkuRvi+xLLjKyrZlMqSCLFKwRWqLlXLK4ZuymKW8CjIeCw64UpIISbfOrkvkbJRxhEbENSbVz8mR1IUs2QkqPICpSb6GUMomBz5JB2eyT7Tht8N9bo0Tl4NUroocsYfh2DpS9MWHHt6cwuSf8ASmrddEYf1ZXndKXXBaaYl4wfxUqjQvY/M6OvTpW41D+Ow3HaS20kJSkWAAoCSgCgCgCgCgKUhY9NQ2TvQSBz3UBjZPZNE2U/Oxt5ttsrK+6dene4V1LNdXGpV1xOBT8XdLUSuvljL6Raht4yl1P8Jd2sFH+cBUVfpNwfOuY3l5O8kksF9zEHkDJiGFOi3FuzifpUNJ9k9FZUrAlauxMp45oivoKw+uD8GX2T9gmTgA/pxAroIivtT6oeh9k/ZYbxIDSBhbyj+gNp+/wrJJLojLfZKI+NTPWU1Db5IGZXmftUkF2DgcaM5tnMz753uOnMT50A0AAFhQHaAKAKAKAKAKAqT4DU1sJcKkqSbpWk2Uk9DQFNrAYwcSuQ6/KUk3Tt3Cu3nQDVCEoSEoAAHAUB0pB3i9AeCw0d7aT4igOCOyNzaB4CgJAkDcLUB2gCgCgCgCgCg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23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6" descr="data:image/jpeg;base64,/9j/4AAQSkZJRgABAQAAAQABAAD/2wCEAAkGBwgHBgkIBwgKCgkLDRYPDQwMDRsUFRAWIB0iIiAdHx8kKDQsJCYxJx8fLT0tMTU3Ojo6Iys/RD84QzQ5OjcBCgoKDQwNGg8PGjclHyU3Nzc3Nzc3Nzc3Nzc3Nzc3Nzc3Nzc3Nzc3Nzc3Nzc3Nzc3Nzc3Nzc3Nzc3Nzc3Nzc3N//AABEIAH4AfgMBEQACEQEDEQH/xAAbAAACAwEBAQAAAAAAAAAAAAAABQMEBgECB//EADwQAAEDAgMFBAgEBAcAAAAAAAECAwQAEQUSIRMxQVFhBiJxkRQyUoGhscHRI0Jy4RUkM0MlVGJzkvDx/8QAGgEBAAIDAQAAAAAAAAAAAAAAAAEEAgMFBv/EACoRAAICAQQCAwABBAMBAAAAAAABAgMRBBIhMUFRBRMycWGRsfEiI6EU/9oADAMBAAIRAxEAPwD7jQBQBQBQHCQBc0BEp9P5daA8F5fEgUBCqUgHvPJv+qsd8fZKi2AlIO55P/Ko+yHsnayUPK3ggiszEkS97ST4igJEqCtxvQHqgCgCgCgCgCgCgInHQk2TqaAqSJKGxd1Wp3D9qwnOMOzJRcuhc9iLijZruJ+NVZ6iT/JujUl2VFuKWbrUVHrWhtvs2JLweb6248qjBIXoDqVqQboJB6VKbXRGCw1iD6N6s45KrbG+a75MHXFl+NNbfsAci+R4+FWoXRn/ACaZQcS+09c5F6HgedbTAnoAoAoAoAoCB52xyI9bj0oBbNmpYGRsgr49K0W3bOF2bIV7uWKVOKWoqWcyjvJ31SbbeWWEkjl6gkS9qsUcwzDQqObPPKyIV7PM+NdT4nRx1N+J/mPJo1FjhHg+ftypDUgSEPOB8G+0zG969pKmqUPrcVt9HNUpJ5zybzsrjLmKRVokm8hi11WtnB3Hx01rx3y+gjpLE6/zL/zB0dPa5xw+x5euQWAvQnAZiNQdaEYHMCQZLKkqP4iLa/I1fps3rkq2R2vgaR3No0Dx3HxrcYEtAFAFARvObNF95OgHM0AsnSfR2dDd1Z0+9arrNkf6mcI7mI1uCylrVYbyomqGcstpeEQsS48gkR32nSN4QsG1QZSrlD9LBNehiLcdwxGLQtiV5FpVmbVbcevSr3x+teju34yn2arqlZHBinuzeKtLy+jbTX1m1gg16uHzGims78fyc96exeDS9lcGfwtLz0qwcdASEA3ygc64HzHyNeqcYVdLyW9NS68uRoL1xC0GapBzNUAYYLcvuHgE2NWdN+mabukNoDyQHrn+6oCrpXLrbiV+qd1Ae6AKApurC3VEnuo+dAZuZI9IfUvhuT4VzbJ75ZLkI7VgxXbSUsyWIqVkNhvOpI3Ek6XqInX+PgtrmJMNkqhzmX21ZSlQzfpvr8KkuXQU4OLPpAUCAQbg6gisDz3QXqAcvUgL1AJY7D0hRDSCrmdwFZwhKfREpKPZcGESD6y0J95+1blppezX9yPYwdY9Z9IHGyalaV+yPvXonURCj7KE2t15e4hOl+ajuAqzCCgsI0yk5PLI5D7GDYaZMxzI2y2bknVaj9SamUlBZYjFzeEXsOf2q2HQLB9nNa/QH61KeVkhrDwNKkg8OrCG1KPAXoBPiDpZgK1769L+O+tV8tsDZWsyEF65xaMZ2tjPJxIyFIUWlpSEqG4WG41mujsaGcXXt8iPTnUl7k+gYGl5GExkyLhwJ1B32vpf3WrB9nA1Li7Zbei9eoNJy9AF9KAfP7WJCZjw0pL7hCQVDRJtck104R2xSKUpOT5InMJn7PO/i0jNyQAkX5aCszEVYtjELsyEtuqkTZzgzZFOkhI630HlWm26NfHk21Uys58GXm9usXkXEcMxUn2E5j5q+1VZaqx9cFqOmgu+RBLmTMQdBlSHX1qNk51X1PLlWhylLt5NyjGPSPs+HNlp6JHvcssWV5AfQ11l0ctvLY4qSCtiB/lin2iE+dAI+0C7bFHiflVTVPpG+hdsT5qqFg4SCLEAjlUghTGjJXnTHZCvaDYvQzdk3xkmzVBgcvQBegDNbWpBqgoOKivi2UG9/EV1IvKTKLWGWJS8zqEjVCbknrUkHxLGpip+LS5KzfaOnL+kGwHlauTZLdJs6lcdsEilWBmafsLgxnYiJ76bRIhzFR3KWNQPdvPuqzp6t0svpGjUWbY7V5PpuEJLpdmKBG1PcB9kbvvXQOeM6AqYibNN/wC4n50Bn+0R/HZ/QfnVPVfpFijpixsZzauVrNQ6YJrtlmKyeloATcb6raXWznZsn5MnFJEN66hrC9AF6A5egOFVhe/nQGhwrbDD/wCaGzaHqlRsSOvKuhQpKHJUtxu4K07Ei6C1GuhvcTxNbjWYPHcDkJkqfgR3XkOEktstlRSeOg4Vz76XF7oovU3JrEmT4F2OmzXA9iSFw4adVlzurI8Du8TUVaeUu+ETZqIxXHLN3h8VuU03DgtbHDGdLj+7+3XjXQSUVhFGTcnlmkbQlCAlIsALCpIPVAUsV0iFfsKSryNAJO0ibBhzqQaqapdM30PsVRjfNXnfku4+i5AlUQBc7q59cZSklHszKV69OjScvQEkdpyQ8lpoXUr4DnWUYuTwiG0lljlcLDMPbQZzwK1bsyiCo8gkamrsdPBd8lWV0n0dmN4Xhbf8QmJ2aUaoQSSSfA7zVjT6L7rFGtcle/VqmDlY+BHH7RHG1uJUNjkN0tA3ungepq/rtBLS4ecp/wCSlotfHU5WMNf4LCEqcWEISSomwArnnQGEqQ1gkZLQWj0+RogK1tbieg+NYynGPbJUXLorBTUgpOKYoXgDfZJSUov4Aa++sPvr9mX1T9D2FNirytRXk6DRA0+FZRshLhMiUJR7QxZeznKoWVa/jWZiT0BFLb20dxs/mSRQCCekysFCvztjMfEaH61qvjuh/BsqeJmcS4UG6TauTbVC2OJIu5wdW6pe81FVFdX5QbyRLcQ2m61BI5k2ra3gwlKMVmTwCHEuJzIIUnmDRPJMZKSzF5HXZoAyniRqEWHvNWtL+mab/wAo7KkRMNXJxTEFZ3toUspv3jbcBXU0+nnqJ7If6OdqNTDTw3z/ANmCxjFJWMSi/JUcv5Gwe6gdPvXrtLpq9NDbH+/s8hqtXZqJ7pf29EWHNyVzGkwkqU+VdwDj+1TqPqdUlb+TDTSt+2P1fo+gyJbPZ+Glb6UPYi6myGUHj9EjnXiLZwhnHXg91VGckt3fkzyA68+5LmL2khzUq4AcAOQFc2ybm8l6MFFE2atZmAWUkEGxGoIqU8Mg2yHFBUVR9ZRAPvBvXVXSKD7G1SQcO6gFASI852Oofhvd9F93Uf8AetAZTEYyoctbJ9W90nmOFcyyGyTRehLcsla9azPAlxN4uSVIB7qNBr51Wsll4OHrbXOxx8IgjyHI6rtnTeU8DWMZNGim6VTzE1OB4ghmQ2/c7NYsvoP/AGr9FijJSO5lXVqUT121wN+SsYlDzPJyWcbTrYe0kfOvWfFayFa+qXGfJ5n5fRWW/wDbDnHaMjBhPTpKI8ZBW4rgBu8eVd62+FcHOT4R5ymmy6argss3cKGz2bjoZjoEnE37JKuCep5JHxryus1s9TL1FeD2Gh0MNLD3LyyhjED0aYh99zayXUXWo9Dw5DpXF1PEkdmjoqXqqbzmagLGHsmVNaaAuCrXw41nXHdNIxnLbFs2KRtcTZbTuaSVq8ToPrXUKA3oAoCjisVT7IWybPtnMg9aAUTmE4xBDjYCZCNMp3g8UmtN1anHjs2VT2syqgUkpUCFDQg8K53TLnYmlxnQ+tQQpSSbggVWnB5OJqNPYrG0spkaIr67WbUBzOlQoSfg1w0t03hIbx2wyylvNfLxqxFbVg7dNX1QUPQ4wrGXIQDboLjHIHVHh9qtVXuHD5RE6lLldjuEvDFrckQiy086PxFABKj4g1f/APp+yKi5ZSKS00a5OSjhvs8/4fhxW87JC3FnMVLUFLUfdWErIx7ZsUJS6Rm8TmqnS1PEZU2yoTyFc+ye+WS7XDYsFW9azI5ehJpez8VMSK5Okd3Mnu34J5++r2mrwtzKl88vCHeDNKKFynU2ceVmsd6RwHlVk0DOgCgA0AlxGM5EfM2InODo80PzDmOooBdiOHs4qyJkJY2pHgFW4Hka0XUqfK7Ntdu3h9GZdQtlxTbqChaTqDvqg008MuJp8o83qCSvNkiLFcey5so0HM1tpr+yxQMXwIImPSfSU7YtrbUQCAmxF+VdS34+rY9vZipcmlvXGNgXoDl6AL0A8wXBFvFMiYnK0NUtq3q8eQq1TQ3/AMpFe27HEexy2P4rIDbWkJpV1KA0cUOA6C1XSqaBICUgDcKA7QBQBQHCARYi4NAIsTw9yI4ZeGkJcUe+0r1XPHr1oCgZeF4y8YMqzE9Cf6SiErHgeIqJ0b47muPZENRGM9ifPoXTezstkkxiH0chooe6qM9NJcrkuRvi+xLLjKyrZlMqSCLFKwRWqLlXLK4ZuymKW8CjIeCw64UpIISbfOrkvkbJRxhEbENSbVz8mR1IUs2QkqPICpSb6GUMomBz5JB2eyT7Tht8N9bo0Tl4NUroocsYfh2DpS9MWHHt6cwuSf8ASmrddEYf1ZXndKXXBaaYl4wfxUqjQvY/M6OvTpW41D+Ow3HaS20kJSkWAAoCSgCgCgCgCgKUhY9NQ2TvQSBz3UBjZPZNE2U/Oxt5ttsrK+6dene4V1LNdXGpV1xOBT8XdLUSuvljL6Raht4yl1P8Jd2sFH+cBUVfpNwfOuY3l5O8kksF9zEHkDJiGFOi3FuzifpUNJ9k9FZUrAlauxMp45oivoKw+uD8GX2T9gmTgA/pxAroIivtT6oeh9k/ZYbxIDSBhbyj+gNp+/wrJJLojLfZKI+NTPWU1Db5IGZXmftUkF2DgcaM5tnMz753uOnMT50A0AAFhQHaAKAKAKAKAKAqT4DU1sJcKkqSbpWk2Uk9DQFNrAYwcSuQ6/KUk3Tt3Cu3nQDVCEoSEoAAHAUB0pB3i9AeCw0d7aT4igOCOyNzaB4CgJAkDcLUB2gCgCgCgCgCgP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057525"/>
            <a:ext cx="1200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8884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88099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The school computers support the </a:t>
            </a:r>
            <a:r>
              <a:rPr lang="en-US" sz="3600" dirty="0" smtClean="0">
                <a:solidFill>
                  <a:srgbClr val="FF0000"/>
                </a:solidFill>
              </a:rPr>
              <a:t>CHROME </a:t>
            </a:r>
            <a:r>
              <a:rPr lang="en-US" sz="3600" dirty="0" smtClean="0"/>
              <a:t>browser – ONLY</a:t>
            </a:r>
          </a:p>
          <a:p>
            <a:r>
              <a:rPr lang="en-US" sz="3600" dirty="0" smtClean="0"/>
              <a:t>Avoid using PowerPoint sound files and too many animations</a:t>
            </a:r>
          </a:p>
          <a:p>
            <a:r>
              <a:rPr lang="en-US" sz="3600" dirty="0" smtClean="0"/>
              <a:t>Use Audio files – mp3</a:t>
            </a:r>
          </a:p>
          <a:p>
            <a:r>
              <a:rPr lang="en-US" sz="3600" dirty="0" smtClean="0"/>
              <a:t>URL required for all images – place on front of slide as a footer</a:t>
            </a:r>
            <a:endParaRPr lang="en-US" sz="3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TIPS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otched Right Arrow 9"/>
          <p:cNvSpPr/>
          <p:nvPr/>
        </p:nvSpPr>
        <p:spPr>
          <a:xfrm>
            <a:off x="6781800" y="4343400"/>
            <a:ext cx="1295400" cy="5334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Up Arrow 11"/>
          <p:cNvSpPr/>
          <p:nvPr/>
        </p:nvSpPr>
        <p:spPr>
          <a:xfrm>
            <a:off x="1143000" y="2286000"/>
            <a:ext cx="457200" cy="1600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2739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Industries that employ </a:t>
            </a:r>
            <a:br>
              <a:rPr lang="en-US" dirty="0" smtClean="0"/>
            </a:br>
            <a:r>
              <a:rPr lang="en-US" dirty="0" smtClean="0"/>
              <a:t>this occupation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76400"/>
            <a:ext cx="4724400" cy="398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19600" y="2209800"/>
            <a:ext cx="373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Office of Physicians</a:t>
            </a:r>
          </a:p>
          <a:p>
            <a:endParaRPr lang="en-US" dirty="0"/>
          </a:p>
          <a:p>
            <a:r>
              <a:rPr lang="en-US" dirty="0" smtClean="0"/>
              <a:t>Office of Dentists   </a:t>
            </a:r>
          </a:p>
          <a:p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2860964" y="3037967"/>
            <a:ext cx="16764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2286000" y="2209800"/>
            <a:ext cx="2251364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4247441" y="5943600"/>
            <a:ext cx="4078117" cy="365125"/>
          </a:xfrm>
        </p:spPr>
        <p:txBody>
          <a:bodyPr/>
          <a:lstStyle/>
          <a:p>
            <a:r>
              <a:rPr lang="en-US" dirty="0"/>
              <a:t>http://www.pacareerzone.org/profile/31-9091.00</a:t>
            </a:r>
          </a:p>
        </p:txBody>
      </p:sp>
    </p:spTree>
    <p:extLst>
      <p:ext uri="{BB962C8B-B14F-4D97-AF65-F5344CB8AC3E}">
        <p14:creationId xmlns="" xmlns:p14="http://schemas.microsoft.com/office/powerpoint/2010/main" val="90495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 Art &amp; Graphs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5158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/>
          </a:bodyPr>
          <a:lstStyle/>
          <a:p>
            <a:r>
              <a:rPr lang="en-US" dirty="0" smtClean="0"/>
              <a:t>PA </a:t>
            </a:r>
            <a:r>
              <a:rPr lang="en-US" dirty="0"/>
              <a:t>CAREER </a:t>
            </a:r>
            <a:r>
              <a:rPr lang="en-US" dirty="0" smtClean="0"/>
              <a:t>COACH</a:t>
            </a:r>
            <a:br>
              <a:rPr lang="en-US" dirty="0" smtClean="0"/>
            </a:br>
            <a:r>
              <a:rPr lang="en-US" dirty="0" smtClean="0"/>
              <a:t>http</a:t>
            </a:r>
            <a:r>
              <a:rPr lang="en-US" dirty="0"/>
              <a:t>://pacareercoach.pa.gov/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60362"/>
            <a:ext cx="8229600" cy="356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2010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1752600"/>
            <a:ext cx="1600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SOURCE FOR 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GRAPHS AND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CHARTS RELATED TO CHOSEN CAREER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757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Graphs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81400"/>
            <a:ext cx="6934200" cy="20574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Example: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Salaries within Education Industry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301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Organize </a:t>
            </a:r>
            <a:r>
              <a:rPr lang="en-US" dirty="0" smtClean="0"/>
              <a:t>Information from BLS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960" t="71618" r="16662" b="7547"/>
          <a:stretch>
            <a:fillRect/>
          </a:stretch>
        </p:blipFill>
        <p:spPr bwMode="auto">
          <a:xfrm>
            <a:off x="457200" y="2438400"/>
            <a:ext cx="8143876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33400" y="5105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4400" dirty="0" smtClean="0">
                <a:solidFill>
                  <a:prstClr val="black"/>
                </a:solidFill>
                <a:ea typeface="+mj-ea"/>
                <a:cs typeface="+mj-cs"/>
              </a:rPr>
              <a:t>Salaries within Education</a:t>
            </a:r>
          </a:p>
        </p:txBody>
      </p:sp>
      <p:sp>
        <p:nvSpPr>
          <p:cNvPr id="6" name="Down Arrow 5"/>
          <p:cNvSpPr/>
          <p:nvPr/>
        </p:nvSpPr>
        <p:spPr>
          <a:xfrm>
            <a:off x="7543800" y="14478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6400800"/>
            <a:ext cx="1900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 print screen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7997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Copied and Pasted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ctr"/>
            <a:r>
              <a:rPr lang="en-US" dirty="0" smtClean="0"/>
              <a:t>Industry Employment </a:t>
            </a:r>
            <a:r>
              <a:rPr lang="en-US" dirty="0" smtClean="0">
                <a:hlinkClick r:id="rId2"/>
              </a:rPr>
              <a:t>(1)</a:t>
            </a:r>
            <a:r>
              <a:rPr lang="en-US" dirty="0" smtClean="0"/>
              <a:t> Percent of industry employment Hourly mean wage Annual mean wage </a:t>
            </a:r>
            <a:r>
              <a:rPr lang="en-US" dirty="0" smtClean="0">
                <a:hlinkClick r:id="rId2"/>
              </a:rPr>
              <a:t>(2)</a:t>
            </a:r>
            <a:r>
              <a:rPr lang="en-US" dirty="0" smtClean="0"/>
              <a:t> </a:t>
            </a:r>
            <a:r>
              <a:rPr lang="en-US" dirty="0" smtClean="0">
                <a:hlinkClick r:id="rId3"/>
              </a:rPr>
              <a:t>Elementary and Secondary Schools </a:t>
            </a:r>
            <a:r>
              <a:rPr lang="en-US" dirty="0" smtClean="0"/>
              <a:t>950,440 11.47 </a:t>
            </a:r>
            <a:r>
              <a:rPr lang="en-US" dirty="0" smtClean="0">
                <a:hlinkClick r:id="rId2"/>
              </a:rPr>
              <a:t>(4)</a:t>
            </a:r>
            <a:r>
              <a:rPr lang="en-US" dirty="0" smtClean="0"/>
              <a:t> $57,810 </a:t>
            </a:r>
            <a:r>
              <a:rPr lang="en-US" dirty="0" smtClean="0">
                <a:hlinkClick r:id="rId4"/>
              </a:rPr>
              <a:t>Employment Services </a:t>
            </a:r>
            <a:r>
              <a:rPr lang="en-US" dirty="0" smtClean="0"/>
              <a:t>2,780 0.09 </a:t>
            </a:r>
            <a:r>
              <a:rPr lang="en-US" dirty="0" smtClean="0">
                <a:hlinkClick r:id="rId2"/>
              </a:rPr>
              <a:t>(8)</a:t>
            </a:r>
            <a:r>
              <a:rPr lang="en-US" dirty="0" smtClean="0"/>
              <a:t> </a:t>
            </a:r>
            <a:r>
              <a:rPr lang="en-US" dirty="0" smtClean="0">
                <a:hlinkClick r:id="rId2"/>
              </a:rPr>
              <a:t>(8)</a:t>
            </a:r>
            <a:r>
              <a:rPr lang="en-US" dirty="0" smtClean="0"/>
              <a:t> </a:t>
            </a:r>
            <a:r>
              <a:rPr lang="en-US" dirty="0" smtClean="0">
                <a:hlinkClick r:id="rId5"/>
              </a:rPr>
              <a:t>State Government (OES Designation) </a:t>
            </a:r>
            <a:r>
              <a:rPr lang="en-US" dirty="0" smtClean="0"/>
              <a:t>1,620 0.07 </a:t>
            </a:r>
            <a:r>
              <a:rPr lang="en-US" dirty="0" smtClean="0">
                <a:hlinkClick r:id="rId2"/>
              </a:rPr>
              <a:t>(4)</a:t>
            </a:r>
            <a:r>
              <a:rPr lang="en-US" dirty="0" smtClean="0"/>
              <a:t> $59,070 </a:t>
            </a:r>
            <a:r>
              <a:rPr lang="en-US" dirty="0" smtClean="0">
                <a:hlinkClick r:id="rId6"/>
              </a:rPr>
              <a:t>Local Government (OES Designation) </a:t>
            </a:r>
            <a:r>
              <a:rPr lang="en-US" dirty="0" smtClean="0"/>
              <a:t>1,390 0.03 </a:t>
            </a:r>
            <a:r>
              <a:rPr lang="en-US" dirty="0" smtClean="0">
                <a:hlinkClick r:id="rId2"/>
              </a:rPr>
              <a:t>(4)</a:t>
            </a:r>
            <a:r>
              <a:rPr lang="en-US" dirty="0" smtClean="0"/>
              <a:t> $48,630 </a:t>
            </a:r>
            <a:r>
              <a:rPr lang="en-US" dirty="0" smtClean="0">
                <a:hlinkClick r:id="rId7"/>
              </a:rPr>
              <a:t>Colleges, Universities, and Professional Schools </a:t>
            </a:r>
            <a:r>
              <a:rPr lang="en-US" dirty="0" smtClean="0"/>
              <a:t>1,170 0.04 </a:t>
            </a:r>
            <a:r>
              <a:rPr lang="en-US" dirty="0" smtClean="0">
                <a:hlinkClick r:id="rId2"/>
              </a:rPr>
              <a:t>(4)</a:t>
            </a:r>
            <a:r>
              <a:rPr lang="en-US" dirty="0" smtClean="0"/>
              <a:t> $47,860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8092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Graph Sample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8600" y="6160532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http://www.bls.gov/oes/current/oes252031.htm</a:t>
            </a:r>
          </a:p>
        </p:txBody>
      </p:sp>
    </p:spTree>
    <p:extLst>
      <p:ext uri="{BB962C8B-B14F-4D97-AF65-F5344CB8AC3E}">
        <p14:creationId xmlns="" xmlns:p14="http://schemas.microsoft.com/office/powerpoint/2010/main" val="112264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INSERT/CHART/Select TEMPLATE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5" b="17503"/>
          <a:stretch>
            <a:fillRect/>
          </a:stretch>
        </p:blipFill>
        <p:spPr bwMode="auto">
          <a:xfrm>
            <a:off x="762000" y="1524000"/>
            <a:ext cx="7620000" cy="503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1977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791200"/>
          </a:xfrm>
        </p:spPr>
        <p:txBody>
          <a:bodyPr/>
          <a:lstStyle/>
          <a:p>
            <a:pPr>
              <a:buNone/>
            </a:pPr>
            <a:r>
              <a:rPr lang="en-US" sz="4800" dirty="0" smtClean="0">
                <a:solidFill>
                  <a:srgbClr val="FF0000"/>
                </a:solidFill>
              </a:rPr>
              <a:t>Hyperlinks </a:t>
            </a:r>
            <a:r>
              <a:rPr lang="en-US" sz="4800" dirty="0" smtClean="0"/>
              <a:t>can be inserted</a:t>
            </a:r>
          </a:p>
          <a:p>
            <a:pPr>
              <a:buNone/>
            </a:pPr>
            <a:r>
              <a:rPr lang="en-US" sz="4800" dirty="0" smtClean="0"/>
              <a:t>for:</a:t>
            </a:r>
          </a:p>
          <a:p>
            <a:pPr>
              <a:buNone/>
            </a:pPr>
            <a:r>
              <a:rPr lang="en-US" sz="4000" dirty="0" smtClean="0"/>
              <a:t>Text to website</a:t>
            </a:r>
          </a:p>
          <a:p>
            <a:pPr>
              <a:buNone/>
            </a:pPr>
            <a:r>
              <a:rPr lang="en-US" sz="4000" dirty="0" smtClean="0"/>
              <a:t>Image to website</a:t>
            </a:r>
          </a:p>
          <a:p>
            <a:pPr>
              <a:buNone/>
            </a:pPr>
            <a:r>
              <a:rPr lang="en-US" sz="4000" dirty="0" smtClean="0"/>
              <a:t>Link text or an image to a video</a:t>
            </a:r>
          </a:p>
          <a:p>
            <a:pPr>
              <a:buNone/>
            </a:pPr>
            <a:endParaRPr lang="en-US" sz="4000" dirty="0" smtClean="0"/>
          </a:p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Insert:  </a:t>
            </a:r>
            <a:r>
              <a:rPr lang="en-US" sz="4000" dirty="0" smtClean="0"/>
              <a:t>Audio File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 Information in Excel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350"/>
          <a:stretch>
            <a:fillRect/>
          </a:stretch>
        </p:blipFill>
        <p:spPr bwMode="auto">
          <a:xfrm>
            <a:off x="1295400" y="1298116"/>
            <a:ext cx="6629400" cy="517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3940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717"/>
          <a:stretch>
            <a:fillRect/>
          </a:stretch>
        </p:blipFill>
        <p:spPr bwMode="auto">
          <a:xfrm>
            <a:off x="283417" y="228600"/>
            <a:ext cx="8527513" cy="64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8290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Graph Sample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03937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Smart Art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Example :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Education for Education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Secondary Teacher 7-12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264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Insert/Smart Art/Choose a Graphic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034"/>
          <a:stretch>
            <a:fillRect/>
          </a:stretch>
        </p:blipFill>
        <p:spPr bwMode="auto">
          <a:xfrm>
            <a:off x="838200" y="1219200"/>
            <a:ext cx="7010400" cy="538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7681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 Information 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846"/>
          <a:stretch>
            <a:fillRect/>
          </a:stretch>
        </p:blipFill>
        <p:spPr bwMode="auto">
          <a:xfrm>
            <a:off x="1066800" y="1143000"/>
            <a:ext cx="6934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946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381000"/>
          <a:ext cx="8458200" cy="574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Left Arrow 4"/>
          <p:cNvSpPr/>
          <p:nvPr/>
        </p:nvSpPr>
        <p:spPr>
          <a:xfrm>
            <a:off x="6096000" y="5029200"/>
            <a:ext cx="1752600" cy="762000"/>
          </a:xfrm>
          <a:prstGeom prst="leftArrow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52578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OPTIONAL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161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EDIT: Double Click/Smart Art Tools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390"/>
          <a:stretch>
            <a:fillRect/>
          </a:stretch>
        </p:blipFill>
        <p:spPr bwMode="auto">
          <a:xfrm>
            <a:off x="990600" y="1219200"/>
            <a:ext cx="6858000" cy="5265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1450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304800"/>
          <a:ext cx="86868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Left Arrow 4"/>
          <p:cNvSpPr/>
          <p:nvPr/>
        </p:nvSpPr>
        <p:spPr>
          <a:xfrm>
            <a:off x="3352800" y="3048000"/>
            <a:ext cx="1752600" cy="762000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2800" y="32766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OPTIONAL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426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NOW GOOGLE SLIDES 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075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Slides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86989"/>
            <a:ext cx="7886700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Create </a:t>
            </a:r>
            <a:r>
              <a:rPr lang="en-US" dirty="0" smtClean="0"/>
              <a:t> an account</a:t>
            </a:r>
          </a:p>
          <a:p>
            <a:pPr marL="514350" indent="-514350">
              <a:buNone/>
            </a:pPr>
            <a:r>
              <a:rPr lang="en-US" dirty="0" smtClean="0"/>
              <a:t> </a:t>
            </a:r>
            <a:r>
              <a:rPr lang="en-US" dirty="0" smtClean="0"/>
              <a:t>      </a:t>
            </a:r>
            <a:r>
              <a:rPr lang="en-US" dirty="0" smtClean="0"/>
              <a:t>or </a:t>
            </a:r>
            <a:r>
              <a:rPr lang="en-US" dirty="0" smtClean="0"/>
              <a:t>sign </a:t>
            </a:r>
            <a:r>
              <a:rPr lang="en-US" dirty="0" smtClean="0"/>
              <a:t>in </a:t>
            </a:r>
            <a:r>
              <a:rPr lang="en-US" dirty="0" smtClean="0"/>
              <a:t>to Gmail.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2. Open Google Drive from Apps Icon.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74317" b="31382"/>
          <a:stretch/>
        </p:blipFill>
        <p:spPr>
          <a:xfrm>
            <a:off x="5525875" y="365125"/>
            <a:ext cx="3220188" cy="644942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7340958" y="2176529"/>
            <a:ext cx="917620" cy="11977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6404076" y="696515"/>
            <a:ext cx="473299" cy="6627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93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Slides Option 1: Upload to Drive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15463" b="33037"/>
          <a:stretch/>
        </p:blipFill>
        <p:spPr>
          <a:xfrm>
            <a:off x="168537" y="1690688"/>
            <a:ext cx="8807003" cy="34000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366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b="4951"/>
          <a:stretch/>
        </p:blipFill>
        <p:spPr>
          <a:xfrm>
            <a:off x="248602" y="234792"/>
            <a:ext cx="8653787" cy="6166008"/>
          </a:xfrm>
          <a:prstGeom prst="rect">
            <a:avLst/>
          </a:prstGeom>
        </p:spPr>
      </p:pic>
      <p:sp>
        <p:nvSpPr>
          <p:cNvPr id="6" name="Up Arrow 5"/>
          <p:cNvSpPr/>
          <p:nvPr/>
        </p:nvSpPr>
        <p:spPr>
          <a:xfrm>
            <a:off x="7650051" y="6233375"/>
            <a:ext cx="444322" cy="5215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461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Slides: Status of Upload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523" t="8065" r="-1" b="5807"/>
          <a:stretch/>
        </p:blipFill>
        <p:spPr>
          <a:xfrm>
            <a:off x="734096" y="1393231"/>
            <a:ext cx="7437549" cy="4827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5451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8151522" cy="1325563"/>
          </a:xfrm>
        </p:spPr>
        <p:txBody>
          <a:bodyPr/>
          <a:lstStyle/>
          <a:p>
            <a:r>
              <a:rPr lang="en-US" dirty="0" smtClean="0"/>
              <a:t>Google Slides: Select &amp; Right Click (Open With)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42989" b="5511"/>
          <a:stretch/>
        </p:blipFill>
        <p:spPr>
          <a:xfrm>
            <a:off x="179047" y="2041299"/>
            <a:ext cx="8790332" cy="33935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736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Slides: Convert to Edit (</a:t>
            </a:r>
            <a:r>
              <a:rPr lang="en-US" dirty="0" smtClean="0">
                <a:solidFill>
                  <a:srgbClr val="FFC000"/>
                </a:solidFill>
              </a:rPr>
              <a:t>Square</a:t>
            </a:r>
            <a:r>
              <a:rPr lang="en-US" dirty="0" smtClean="0"/>
              <a:t> vs. </a:t>
            </a:r>
            <a:r>
              <a:rPr lang="en-US" dirty="0" smtClean="0">
                <a:solidFill>
                  <a:schemeClr val="accent2"/>
                </a:solidFill>
              </a:rPr>
              <a:t>P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3336" t="42989" r="57252" b="36293"/>
          <a:stretch/>
        </p:blipFill>
        <p:spPr>
          <a:xfrm>
            <a:off x="628685" y="1690688"/>
            <a:ext cx="7881871" cy="4162044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115909" y="3694441"/>
            <a:ext cx="946598" cy="6715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6765" y="5215944"/>
            <a:ext cx="1931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ORIGINAL DOCUMENT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298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 2: Import to Existing Presentation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7855" r="9453" b="25636"/>
          <a:stretch/>
        </p:blipFill>
        <p:spPr>
          <a:xfrm>
            <a:off x="462297" y="1700011"/>
            <a:ext cx="8233294" cy="45333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480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Slides: Upload &amp; Select File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3921" r="11616" b="10542"/>
          <a:stretch/>
        </p:blipFill>
        <p:spPr>
          <a:xfrm>
            <a:off x="800368" y="1412899"/>
            <a:ext cx="6946274" cy="5039418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3799287" y="4056846"/>
            <a:ext cx="772733" cy="8500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3213299" y="2511422"/>
            <a:ext cx="763073" cy="86288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848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Slides: Select Slides to Import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t="3625" r="21101" b="6991"/>
          <a:stretch/>
        </p:blipFill>
        <p:spPr>
          <a:xfrm>
            <a:off x="1321963" y="1394474"/>
            <a:ext cx="5854790" cy="49722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995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65126"/>
            <a:ext cx="8686800" cy="1325563"/>
          </a:xfrm>
        </p:spPr>
        <p:txBody>
          <a:bodyPr/>
          <a:lstStyle/>
          <a:p>
            <a:pPr algn="ctr"/>
            <a:r>
              <a:rPr lang="en-US" dirty="0" smtClean="0"/>
              <a:t>Google Slides: Import </a:t>
            </a:r>
            <a:r>
              <a:rPr lang="en-US" b="1" dirty="0" smtClean="0"/>
              <a:t>All</a:t>
            </a:r>
            <a:r>
              <a:rPr lang="en-US" dirty="0" smtClean="0"/>
              <a:t>, Some, or None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b="5511"/>
          <a:stretch/>
        </p:blipFill>
        <p:spPr>
          <a:xfrm>
            <a:off x="914400" y="1524000"/>
            <a:ext cx="7158777" cy="5070717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135229" y="3837907"/>
            <a:ext cx="732753" cy="5151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046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Right click…Select “</a:t>
            </a:r>
            <a:r>
              <a:rPr lang="en-US" dirty="0" smtClean="0">
                <a:solidFill>
                  <a:srgbClr val="FF0000"/>
                </a:solidFill>
              </a:rPr>
              <a:t>Hyperlink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77218"/>
            <a:ext cx="9144000" cy="4980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Arrow 4"/>
          <p:cNvSpPr/>
          <p:nvPr/>
        </p:nvSpPr>
        <p:spPr>
          <a:xfrm>
            <a:off x="3962400" y="5715000"/>
            <a:ext cx="12192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Locate the website URL for the link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Arrow 4"/>
          <p:cNvSpPr/>
          <p:nvPr/>
        </p:nvSpPr>
        <p:spPr>
          <a:xfrm>
            <a:off x="4267200" y="1371600"/>
            <a:ext cx="1143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41515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eft Arrow 4"/>
          <p:cNvSpPr/>
          <p:nvPr/>
        </p:nvSpPr>
        <p:spPr>
          <a:xfrm>
            <a:off x="5715000" y="1600200"/>
            <a:ext cx="838200" cy="762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/>
          <p:cNvSpPr/>
          <p:nvPr/>
        </p:nvSpPr>
        <p:spPr>
          <a:xfrm>
            <a:off x="5867400" y="4800600"/>
            <a:ext cx="838200" cy="762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 rot="20455443">
            <a:off x="7434981" y="5263391"/>
            <a:ext cx="838200" cy="5623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581400" y="6019800"/>
            <a:ext cx="426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Remember to click </a:t>
            </a:r>
            <a:r>
              <a:rPr lang="en-US" sz="2800" b="1" dirty="0" smtClean="0">
                <a:solidFill>
                  <a:srgbClr val="FF0000"/>
                </a:solidFill>
              </a:rPr>
              <a:t>OK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hlinkClick r:id="rId2"/>
              </a:rPr>
              <a:t>College Statistics</a:t>
            </a:r>
            <a:endParaRPr lang="en-US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3200400"/>
            <a:ext cx="868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A Hyperlink is now created.  </a:t>
            </a:r>
          </a:p>
          <a:p>
            <a:r>
              <a:rPr lang="en-US" sz="3600" dirty="0" smtClean="0"/>
              <a:t>Note the underlining of the word.  When placing the cursor over the word, it becomes a </a:t>
            </a:r>
            <a:r>
              <a:rPr lang="en-US" sz="3600" dirty="0" smtClean="0">
                <a:solidFill>
                  <a:srgbClr val="FF0000"/>
                </a:solidFill>
              </a:rPr>
              <a:t>hot link </a:t>
            </a:r>
            <a:r>
              <a:rPr lang="en-US" sz="3600" dirty="0" smtClean="0"/>
              <a:t>to the chosen website.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09600" y="304910"/>
            <a:ext cx="632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Example: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409</TotalTime>
  <Words>610</Words>
  <Application>Microsoft Office PowerPoint</Application>
  <PresentationFormat>On-screen Show (4:3)</PresentationFormat>
  <Paragraphs>124</Paragraphs>
  <Slides>49</Slides>
  <Notes>2</Notes>
  <HiddenSlides>0</HiddenSlides>
  <MMClips>1</MMClips>
  <ScaleCrop>false</ScaleCrop>
  <HeadingPairs>
    <vt:vector size="4" baseType="variant">
      <vt:variant>
        <vt:lpstr>Theme</vt:lpstr>
      </vt:variant>
      <vt:variant>
        <vt:i4>25</vt:i4>
      </vt:variant>
      <vt:variant>
        <vt:lpstr>Slide Titles</vt:lpstr>
      </vt:variant>
      <vt:variant>
        <vt:i4>49</vt:i4>
      </vt:variant>
    </vt:vector>
  </HeadingPairs>
  <TitlesOfParts>
    <vt:vector size="74" baseType="lpstr">
      <vt:lpstr>Concourse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14_Office Theme</vt:lpstr>
      <vt:lpstr>15_Office Theme</vt:lpstr>
      <vt:lpstr>16_Office Theme</vt:lpstr>
      <vt:lpstr>17_Office Theme</vt:lpstr>
      <vt:lpstr>18_Office Theme</vt:lpstr>
      <vt:lpstr>19_Office Theme</vt:lpstr>
      <vt:lpstr>20_Office Theme</vt:lpstr>
      <vt:lpstr>21_Office Theme</vt:lpstr>
      <vt:lpstr>22_Office Theme</vt:lpstr>
      <vt:lpstr>24_Office Theme</vt:lpstr>
      <vt:lpstr>Using Hot Links, Smart Art,  Graphs and Google  in PowerPoint</vt:lpstr>
      <vt:lpstr>TIPS </vt:lpstr>
      <vt:lpstr>Slide 3</vt:lpstr>
      <vt:lpstr>Slide 4</vt:lpstr>
      <vt:lpstr>Right click…Select “Hyperlink”</vt:lpstr>
      <vt:lpstr>Locate the website URL for the link</vt:lpstr>
      <vt:lpstr>Slide 7</vt:lpstr>
      <vt:lpstr>Slide 8</vt:lpstr>
      <vt:lpstr>Slide 9</vt:lpstr>
      <vt:lpstr>Example:</vt:lpstr>
      <vt:lpstr>Linking to a YouTube Video</vt:lpstr>
      <vt:lpstr>Example:</vt:lpstr>
      <vt:lpstr>Inserting Audio Files in PPT</vt:lpstr>
      <vt:lpstr>Slide 14</vt:lpstr>
      <vt:lpstr>Slide 15</vt:lpstr>
      <vt:lpstr>Example</vt:lpstr>
      <vt:lpstr>Where to find “free images”</vt:lpstr>
      <vt:lpstr>Using Print Screen and Paint</vt:lpstr>
      <vt:lpstr>Slide 19</vt:lpstr>
      <vt:lpstr>Slide 20</vt:lpstr>
      <vt:lpstr>Industries that employ  this occupation</vt:lpstr>
      <vt:lpstr>Smart Art &amp; Graphs</vt:lpstr>
      <vt:lpstr>PA CAREER COACH http://pacareercoach.pa.gov/</vt:lpstr>
      <vt:lpstr>Slide 24</vt:lpstr>
      <vt:lpstr>Graphs</vt:lpstr>
      <vt:lpstr>Organize Information from BLS</vt:lpstr>
      <vt:lpstr>Copied and Pasted</vt:lpstr>
      <vt:lpstr>Graph Sample</vt:lpstr>
      <vt:lpstr>INSERT/CHART/Select TEMPLATE</vt:lpstr>
      <vt:lpstr>Enter Information in Excel</vt:lpstr>
      <vt:lpstr>Slide 31</vt:lpstr>
      <vt:lpstr>Graph Sample</vt:lpstr>
      <vt:lpstr>Smart Art</vt:lpstr>
      <vt:lpstr>Insert/Smart Art/Choose a Graphic</vt:lpstr>
      <vt:lpstr>Enter Information </vt:lpstr>
      <vt:lpstr>Slide 36</vt:lpstr>
      <vt:lpstr>EDIT: Double Click/Smart Art Tools</vt:lpstr>
      <vt:lpstr>Slide 38</vt:lpstr>
      <vt:lpstr>NOW GOOGLE SLIDES  </vt:lpstr>
      <vt:lpstr>Google Slides</vt:lpstr>
      <vt:lpstr>Google Slides Option 1: Upload to Drive</vt:lpstr>
      <vt:lpstr>Slide 42</vt:lpstr>
      <vt:lpstr>Google Slides: Status of Upload</vt:lpstr>
      <vt:lpstr>Google Slides: Select &amp; Right Click (Open With)</vt:lpstr>
      <vt:lpstr>Google Slides: Convert to Edit (Square vs. P)</vt:lpstr>
      <vt:lpstr>Option 2: Import to Existing Presentation</vt:lpstr>
      <vt:lpstr>Google Slides: Upload &amp; Select File</vt:lpstr>
      <vt:lpstr>Google Slides: Select Slides to Import</vt:lpstr>
      <vt:lpstr>Google Slides: Import All, Some, or None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the Best Use of Powerpoint</dc:title>
  <dc:creator>masonj</dc:creator>
  <cp:lastModifiedBy>masonj</cp:lastModifiedBy>
  <cp:revision>59</cp:revision>
  <dcterms:created xsi:type="dcterms:W3CDTF">2014-01-29T13:49:49Z</dcterms:created>
  <dcterms:modified xsi:type="dcterms:W3CDTF">2014-01-30T12:19:38Z</dcterms:modified>
</cp:coreProperties>
</file>